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15"/>
  </p:notesMasterIdLst>
  <p:sldIdLst>
    <p:sldId id="256" r:id="rId2"/>
    <p:sldId id="257" r:id="rId3"/>
    <p:sldId id="258" r:id="rId4"/>
    <p:sldId id="268" r:id="rId5"/>
    <p:sldId id="259" r:id="rId6"/>
    <p:sldId id="260" r:id="rId7"/>
    <p:sldId id="261" r:id="rId8"/>
    <p:sldId id="262" r:id="rId9"/>
    <p:sldId id="266" r:id="rId10"/>
    <p:sldId id="267" r:id="rId11"/>
    <p:sldId id="263" r:id="rId12"/>
    <p:sldId id="264"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692"/>
  </p:normalViewPr>
  <p:slideViewPr>
    <p:cSldViewPr snapToGrid="0">
      <p:cViewPr varScale="1">
        <p:scale>
          <a:sx n="91" d="100"/>
          <a:sy n="91" d="100"/>
        </p:scale>
        <p:origin x="208"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5EA39F-281C-45B7-AA04-651F59AD4C94}" type="doc">
      <dgm:prSet loTypeId="urn:microsoft.com/office/officeart/2005/8/layout/hList6" loCatId="list" qsTypeId="urn:microsoft.com/office/officeart/2005/8/quickstyle/3d1" qsCatId="3D" csTypeId="urn:microsoft.com/office/officeart/2005/8/colors/accent1_2" csCatId="accent1"/>
      <dgm:spPr/>
      <dgm:t>
        <a:bodyPr/>
        <a:lstStyle/>
        <a:p>
          <a:endParaRPr lang="en-IN"/>
        </a:p>
      </dgm:t>
    </dgm:pt>
    <dgm:pt modelId="{88EC161A-4E32-4237-9760-4F53C5869312}">
      <dgm:prSet/>
      <dgm:spPr/>
      <dgm:t>
        <a:bodyPr/>
        <a:lstStyle/>
        <a:p>
          <a:r>
            <a:rPr lang="en-IN" b="1" i="0" dirty="0"/>
            <a:t>Architecture Diagram</a:t>
          </a:r>
          <a:endParaRPr lang="en-IN" dirty="0"/>
        </a:p>
      </dgm:t>
    </dgm:pt>
    <dgm:pt modelId="{225FE773-7563-4A0D-A9C3-541EF9CE5339}" type="parTrans" cxnId="{04400955-C37F-41BB-817F-CEC90F816F06}">
      <dgm:prSet/>
      <dgm:spPr/>
      <dgm:t>
        <a:bodyPr/>
        <a:lstStyle/>
        <a:p>
          <a:endParaRPr lang="en-IN"/>
        </a:p>
      </dgm:t>
    </dgm:pt>
    <dgm:pt modelId="{144CEE55-AAAC-4550-8525-3EDADC60C509}" type="sibTrans" cxnId="{04400955-C37F-41BB-817F-CEC90F816F06}">
      <dgm:prSet/>
      <dgm:spPr/>
      <dgm:t>
        <a:bodyPr/>
        <a:lstStyle/>
        <a:p>
          <a:endParaRPr lang="en-IN"/>
        </a:p>
      </dgm:t>
    </dgm:pt>
    <dgm:pt modelId="{3DEBCADB-3F00-4A2D-8C97-FE09B84691AD}" type="pres">
      <dgm:prSet presAssocID="{185EA39F-281C-45B7-AA04-651F59AD4C94}" presName="Name0" presStyleCnt="0">
        <dgm:presLayoutVars>
          <dgm:dir/>
          <dgm:resizeHandles val="exact"/>
        </dgm:presLayoutVars>
      </dgm:prSet>
      <dgm:spPr/>
    </dgm:pt>
    <dgm:pt modelId="{80E7A25C-5186-481F-9E95-4BA73EDBB90F}" type="pres">
      <dgm:prSet presAssocID="{88EC161A-4E32-4237-9760-4F53C5869312}" presName="node" presStyleLbl="node1" presStyleIdx="0" presStyleCnt="1">
        <dgm:presLayoutVars>
          <dgm:bulletEnabled val="1"/>
        </dgm:presLayoutVars>
      </dgm:prSet>
      <dgm:spPr/>
    </dgm:pt>
  </dgm:ptLst>
  <dgm:cxnLst>
    <dgm:cxn modelId="{DE00DE26-4A38-4BE1-97D8-C02ACFC2C0FA}" type="presOf" srcId="{88EC161A-4E32-4237-9760-4F53C5869312}" destId="{80E7A25C-5186-481F-9E95-4BA73EDBB90F}" srcOrd="0" destOrd="0" presId="urn:microsoft.com/office/officeart/2005/8/layout/hList6"/>
    <dgm:cxn modelId="{04400955-C37F-41BB-817F-CEC90F816F06}" srcId="{185EA39F-281C-45B7-AA04-651F59AD4C94}" destId="{88EC161A-4E32-4237-9760-4F53C5869312}" srcOrd="0" destOrd="0" parTransId="{225FE773-7563-4A0D-A9C3-541EF9CE5339}" sibTransId="{144CEE55-AAAC-4550-8525-3EDADC60C509}"/>
    <dgm:cxn modelId="{07729DE6-97D2-4B80-858F-BACC89936167}" type="presOf" srcId="{185EA39F-281C-45B7-AA04-651F59AD4C94}" destId="{3DEBCADB-3F00-4A2D-8C97-FE09B84691AD}" srcOrd="0" destOrd="0" presId="urn:microsoft.com/office/officeart/2005/8/layout/hList6"/>
    <dgm:cxn modelId="{B0258618-44E8-4D6B-81E2-43ECFE6FC39A}" type="presParOf" srcId="{3DEBCADB-3F00-4A2D-8C97-FE09B84691AD}" destId="{80E7A25C-5186-481F-9E95-4BA73EDBB90F}"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175F1B-DF86-4238-8D8E-CE473AAB75C3}" type="doc">
      <dgm:prSet loTypeId="urn:microsoft.com/office/officeart/2016/7/layout/LinearArrowProcessNumbered" loCatId="process" qsTypeId="urn:microsoft.com/office/officeart/2005/8/quickstyle/simple4" qsCatId="simple" csTypeId="urn:microsoft.com/office/officeart/2005/8/colors/accent6_2" csCatId="accent6" phldr="1"/>
      <dgm:spPr/>
      <dgm:t>
        <a:bodyPr/>
        <a:lstStyle/>
        <a:p>
          <a:endParaRPr lang="en-IN"/>
        </a:p>
      </dgm:t>
    </dgm:pt>
    <dgm:pt modelId="{CF0478BB-6736-4BB0-A43C-424A2DDA7543}">
      <dgm:prSet/>
      <dgm:spPr/>
      <dgm:t>
        <a:bodyPr/>
        <a:lstStyle/>
        <a:p>
          <a:r>
            <a:rPr lang="en-US" b="0" i="0"/>
            <a:t>Check for correct conversion rates by converting valid input values to desired conversion type. </a:t>
          </a:r>
          <a:endParaRPr lang="en-IN"/>
        </a:p>
      </dgm:t>
    </dgm:pt>
    <dgm:pt modelId="{01F7D927-01EC-4947-9EB9-A685C4ED0C97}" type="parTrans" cxnId="{52D7D8EB-0756-4421-B433-8326334D29DA}">
      <dgm:prSet/>
      <dgm:spPr/>
      <dgm:t>
        <a:bodyPr/>
        <a:lstStyle/>
        <a:p>
          <a:endParaRPr lang="en-IN"/>
        </a:p>
      </dgm:t>
    </dgm:pt>
    <dgm:pt modelId="{43DC1DA0-1DCC-4A2F-BDB0-846DFD2FAA47}" type="sibTrans" cxnId="{52D7D8EB-0756-4421-B433-8326334D29DA}">
      <dgm:prSet phldrT="1"/>
      <dgm:spPr/>
      <dgm:t>
        <a:bodyPr/>
        <a:lstStyle/>
        <a:p>
          <a:r>
            <a:rPr lang="en-IN"/>
            <a:t>1</a:t>
          </a:r>
        </a:p>
      </dgm:t>
    </dgm:pt>
    <dgm:pt modelId="{0258B8EA-2D4E-46B9-A65D-EDA3A40E4D3A}">
      <dgm:prSet/>
      <dgm:spPr/>
      <dgm:t>
        <a:bodyPr/>
        <a:lstStyle/>
        <a:p>
          <a:r>
            <a:rPr lang="en-US" b="0" i="0" dirty="0"/>
            <a:t>Check the swapping functionality for a set choice of currency (</a:t>
          </a:r>
          <a:r>
            <a:rPr lang="en-IN" dirty="0" err="1">
              <a:latin typeface="Times New Roman" panose="02020603050405020304" pitchFamily="18" charset="0"/>
              <a:cs typeface="Times New Roman" panose="02020603050405020304" pitchFamily="18" charset="0"/>
            </a:rPr>
            <a:t>Baidauletov</a:t>
          </a:r>
          <a:r>
            <a:rPr lang="en-IN" dirty="0">
              <a:latin typeface="Times New Roman" panose="02020603050405020304" pitchFamily="18" charset="0"/>
              <a:cs typeface="Times New Roman" panose="02020603050405020304" pitchFamily="18" charset="0"/>
            </a:rPr>
            <a:t>, and </a:t>
          </a:r>
          <a:r>
            <a:rPr lang="en-IN" dirty="0" err="1">
              <a:latin typeface="Times New Roman" panose="02020603050405020304" pitchFamily="18" charset="0"/>
              <a:cs typeface="Times New Roman" panose="02020603050405020304" pitchFamily="18" charset="0"/>
            </a:rPr>
            <a:t>Salehin</a:t>
          </a:r>
          <a:r>
            <a:rPr lang="en-IN" dirty="0">
              <a:latin typeface="Times New Roman" panose="02020603050405020304" pitchFamily="18" charset="0"/>
              <a:cs typeface="Times New Roman" panose="02020603050405020304" pitchFamily="18" charset="0"/>
            </a:rPr>
            <a:t>,  2020</a:t>
          </a:r>
          <a:r>
            <a:rPr lang="en-US" b="0" i="0" dirty="0"/>
            <a:t>). </a:t>
          </a:r>
          <a:endParaRPr lang="en-IN" dirty="0"/>
        </a:p>
      </dgm:t>
    </dgm:pt>
    <dgm:pt modelId="{9EF85B30-D5AA-4758-963D-FCDBAE073841}" type="parTrans" cxnId="{0C62A9E1-014D-4794-8671-CC958EED71DB}">
      <dgm:prSet/>
      <dgm:spPr/>
      <dgm:t>
        <a:bodyPr/>
        <a:lstStyle/>
        <a:p>
          <a:endParaRPr lang="en-IN"/>
        </a:p>
      </dgm:t>
    </dgm:pt>
    <dgm:pt modelId="{B8F5FFCA-A352-4A21-BB60-5295DB5F597A}" type="sibTrans" cxnId="{0C62A9E1-014D-4794-8671-CC958EED71DB}">
      <dgm:prSet phldrT="2"/>
      <dgm:spPr/>
      <dgm:t>
        <a:bodyPr/>
        <a:lstStyle/>
        <a:p>
          <a:r>
            <a:rPr lang="en-IN"/>
            <a:t>2</a:t>
          </a:r>
        </a:p>
      </dgm:t>
    </dgm:pt>
    <dgm:pt modelId="{EF6C498B-5580-41DC-A6DD-2783A390103D}">
      <dgm:prSet/>
      <dgm:spPr/>
      <dgm:t>
        <a:bodyPr/>
        <a:lstStyle/>
        <a:p>
          <a:r>
            <a:rPr lang="en-US" b="0" i="0"/>
            <a:t>Check for non-numeric number, zero or negative values to check the acting of error handling mechanism properly</a:t>
          </a:r>
          <a:endParaRPr lang="en-IN"/>
        </a:p>
      </dgm:t>
    </dgm:pt>
    <dgm:pt modelId="{AB52A8C8-BB11-42D4-B216-12177F64A6AE}" type="parTrans" cxnId="{A810CD2B-FC5C-4A47-B691-8BBE06C46115}">
      <dgm:prSet/>
      <dgm:spPr/>
      <dgm:t>
        <a:bodyPr/>
        <a:lstStyle/>
        <a:p>
          <a:endParaRPr lang="en-IN"/>
        </a:p>
      </dgm:t>
    </dgm:pt>
    <dgm:pt modelId="{CB348307-1AF3-4D82-BED4-DF66AC302409}" type="sibTrans" cxnId="{A810CD2B-FC5C-4A47-B691-8BBE06C46115}">
      <dgm:prSet phldrT="3"/>
      <dgm:spPr/>
      <dgm:t>
        <a:bodyPr/>
        <a:lstStyle/>
        <a:p>
          <a:r>
            <a:rPr lang="en-IN"/>
            <a:t>3</a:t>
          </a:r>
        </a:p>
      </dgm:t>
    </dgm:pt>
    <dgm:pt modelId="{36929BE5-1E1C-430B-AA16-66432E695A7D}">
      <dgm:prSet/>
      <dgm:spPr/>
      <dgm:t>
        <a:bodyPr/>
        <a:lstStyle/>
        <a:p>
          <a:r>
            <a:rPr lang="en-US" b="0" i="0"/>
            <a:t>See if the layouts are responsive to either the small screen or use responsive design for better viewing.</a:t>
          </a:r>
          <a:endParaRPr lang="en-IN"/>
        </a:p>
      </dgm:t>
    </dgm:pt>
    <dgm:pt modelId="{9FA7C30D-3C95-442E-B6AF-1E00D74FBF0B}" type="parTrans" cxnId="{CAD22851-24B6-4D05-9D4E-06373E3ECE0F}">
      <dgm:prSet/>
      <dgm:spPr/>
      <dgm:t>
        <a:bodyPr/>
        <a:lstStyle/>
        <a:p>
          <a:endParaRPr lang="en-IN"/>
        </a:p>
      </dgm:t>
    </dgm:pt>
    <dgm:pt modelId="{124B0D1B-51E0-4546-A537-D8F8CFAA65EE}" type="sibTrans" cxnId="{CAD22851-24B6-4D05-9D4E-06373E3ECE0F}">
      <dgm:prSet phldrT="4"/>
      <dgm:spPr/>
      <dgm:t>
        <a:bodyPr/>
        <a:lstStyle/>
        <a:p>
          <a:r>
            <a:rPr lang="en-IN"/>
            <a:t>4</a:t>
          </a:r>
        </a:p>
      </dgm:t>
    </dgm:pt>
    <dgm:pt modelId="{14E71CCC-6EDA-4424-89DB-E7A82D4464C5}" type="pres">
      <dgm:prSet presAssocID="{CB175F1B-DF86-4238-8D8E-CE473AAB75C3}" presName="linearFlow" presStyleCnt="0">
        <dgm:presLayoutVars>
          <dgm:dir/>
          <dgm:animLvl val="lvl"/>
          <dgm:resizeHandles val="exact"/>
        </dgm:presLayoutVars>
      </dgm:prSet>
      <dgm:spPr/>
    </dgm:pt>
    <dgm:pt modelId="{19EC726F-7FBF-4696-A66E-473D6A7D7375}" type="pres">
      <dgm:prSet presAssocID="{CF0478BB-6736-4BB0-A43C-424A2DDA7543}" presName="compositeNode" presStyleCnt="0"/>
      <dgm:spPr/>
    </dgm:pt>
    <dgm:pt modelId="{EF18E45D-C8A0-4F5C-B38C-10D5373EE289}" type="pres">
      <dgm:prSet presAssocID="{CF0478BB-6736-4BB0-A43C-424A2DDA7543}" presName="parTx" presStyleLbl="node1" presStyleIdx="0" presStyleCnt="0">
        <dgm:presLayoutVars>
          <dgm:chMax val="0"/>
          <dgm:chPref val="0"/>
          <dgm:bulletEnabled val="1"/>
        </dgm:presLayoutVars>
      </dgm:prSet>
      <dgm:spPr/>
    </dgm:pt>
    <dgm:pt modelId="{C64196BE-DBBD-4A50-9A1E-BE6DD6F9E425}" type="pres">
      <dgm:prSet presAssocID="{CF0478BB-6736-4BB0-A43C-424A2DDA7543}" presName="parSh" presStyleCnt="0"/>
      <dgm:spPr/>
    </dgm:pt>
    <dgm:pt modelId="{835E4A10-FAC3-4FD6-BD33-E228522CE793}" type="pres">
      <dgm:prSet presAssocID="{CF0478BB-6736-4BB0-A43C-424A2DDA7543}" presName="lineNode" presStyleLbl="alignAccFollowNode1" presStyleIdx="0" presStyleCnt="12"/>
      <dgm:spPr/>
    </dgm:pt>
    <dgm:pt modelId="{CD710FF2-7C59-497B-BB86-F509776E4F6D}" type="pres">
      <dgm:prSet presAssocID="{CF0478BB-6736-4BB0-A43C-424A2DDA7543}" presName="lineArrowNode" presStyleLbl="alignAccFollowNode1" presStyleIdx="1" presStyleCnt="12"/>
      <dgm:spPr/>
    </dgm:pt>
    <dgm:pt modelId="{DD40BC4C-B2EE-4BF1-A9A1-BEB8FF2B81D5}" type="pres">
      <dgm:prSet presAssocID="{43DC1DA0-1DCC-4A2F-BDB0-846DFD2FAA47}" presName="sibTransNodeCircle" presStyleLbl="alignNode1" presStyleIdx="0" presStyleCnt="4">
        <dgm:presLayoutVars>
          <dgm:chMax val="0"/>
          <dgm:bulletEnabled/>
        </dgm:presLayoutVars>
      </dgm:prSet>
      <dgm:spPr/>
    </dgm:pt>
    <dgm:pt modelId="{136B4D17-620E-4340-9BE3-16CACBA79E07}" type="pres">
      <dgm:prSet presAssocID="{43DC1DA0-1DCC-4A2F-BDB0-846DFD2FAA47}" presName="spacerBetweenCircleAndCallout" presStyleCnt="0">
        <dgm:presLayoutVars/>
      </dgm:prSet>
      <dgm:spPr/>
    </dgm:pt>
    <dgm:pt modelId="{E1AB2639-0CE1-4900-8B8E-35C39143176D}" type="pres">
      <dgm:prSet presAssocID="{CF0478BB-6736-4BB0-A43C-424A2DDA7543}" presName="nodeText" presStyleLbl="alignAccFollowNode1" presStyleIdx="2" presStyleCnt="12">
        <dgm:presLayoutVars>
          <dgm:bulletEnabled val="1"/>
        </dgm:presLayoutVars>
      </dgm:prSet>
      <dgm:spPr/>
    </dgm:pt>
    <dgm:pt modelId="{2CE0AB4F-441B-4CE2-B943-D8E57A22DA85}" type="pres">
      <dgm:prSet presAssocID="{43DC1DA0-1DCC-4A2F-BDB0-846DFD2FAA47}" presName="sibTransComposite" presStyleCnt="0"/>
      <dgm:spPr/>
    </dgm:pt>
    <dgm:pt modelId="{89E7682E-A0DD-450A-B2F4-B55A3C6D3A58}" type="pres">
      <dgm:prSet presAssocID="{0258B8EA-2D4E-46B9-A65D-EDA3A40E4D3A}" presName="compositeNode" presStyleCnt="0"/>
      <dgm:spPr/>
    </dgm:pt>
    <dgm:pt modelId="{D68F9969-92C8-4230-83A5-0C3623A7BC24}" type="pres">
      <dgm:prSet presAssocID="{0258B8EA-2D4E-46B9-A65D-EDA3A40E4D3A}" presName="parTx" presStyleLbl="node1" presStyleIdx="0" presStyleCnt="0">
        <dgm:presLayoutVars>
          <dgm:chMax val="0"/>
          <dgm:chPref val="0"/>
          <dgm:bulletEnabled val="1"/>
        </dgm:presLayoutVars>
      </dgm:prSet>
      <dgm:spPr/>
    </dgm:pt>
    <dgm:pt modelId="{D77A198B-78C7-4476-AB90-74AA5A662A75}" type="pres">
      <dgm:prSet presAssocID="{0258B8EA-2D4E-46B9-A65D-EDA3A40E4D3A}" presName="parSh" presStyleCnt="0"/>
      <dgm:spPr/>
    </dgm:pt>
    <dgm:pt modelId="{2304A913-C48A-4C2C-9D59-3128C95A38A5}" type="pres">
      <dgm:prSet presAssocID="{0258B8EA-2D4E-46B9-A65D-EDA3A40E4D3A}" presName="lineNode" presStyleLbl="alignAccFollowNode1" presStyleIdx="3" presStyleCnt="12"/>
      <dgm:spPr/>
    </dgm:pt>
    <dgm:pt modelId="{05D24A5B-D4BC-4F66-B929-42D584B72DFF}" type="pres">
      <dgm:prSet presAssocID="{0258B8EA-2D4E-46B9-A65D-EDA3A40E4D3A}" presName="lineArrowNode" presStyleLbl="alignAccFollowNode1" presStyleIdx="4" presStyleCnt="12"/>
      <dgm:spPr/>
    </dgm:pt>
    <dgm:pt modelId="{57226A3D-E4B6-44C4-8C5B-420C3C2BE8C7}" type="pres">
      <dgm:prSet presAssocID="{B8F5FFCA-A352-4A21-BB60-5295DB5F597A}" presName="sibTransNodeCircle" presStyleLbl="alignNode1" presStyleIdx="1" presStyleCnt="4">
        <dgm:presLayoutVars>
          <dgm:chMax val="0"/>
          <dgm:bulletEnabled/>
        </dgm:presLayoutVars>
      </dgm:prSet>
      <dgm:spPr/>
    </dgm:pt>
    <dgm:pt modelId="{F7D1628E-34B6-4D7C-B8D3-14F392C198E4}" type="pres">
      <dgm:prSet presAssocID="{B8F5FFCA-A352-4A21-BB60-5295DB5F597A}" presName="spacerBetweenCircleAndCallout" presStyleCnt="0">
        <dgm:presLayoutVars/>
      </dgm:prSet>
      <dgm:spPr/>
    </dgm:pt>
    <dgm:pt modelId="{D8274177-04BF-4714-9E53-F7A3EA8B37EC}" type="pres">
      <dgm:prSet presAssocID="{0258B8EA-2D4E-46B9-A65D-EDA3A40E4D3A}" presName="nodeText" presStyleLbl="alignAccFollowNode1" presStyleIdx="5" presStyleCnt="12">
        <dgm:presLayoutVars>
          <dgm:bulletEnabled val="1"/>
        </dgm:presLayoutVars>
      </dgm:prSet>
      <dgm:spPr/>
    </dgm:pt>
    <dgm:pt modelId="{80E6918F-5C27-45FF-9060-FF01993E0A69}" type="pres">
      <dgm:prSet presAssocID="{B8F5FFCA-A352-4A21-BB60-5295DB5F597A}" presName="sibTransComposite" presStyleCnt="0"/>
      <dgm:spPr/>
    </dgm:pt>
    <dgm:pt modelId="{44D2DFC9-1B52-4B26-9677-656C97BCFD3A}" type="pres">
      <dgm:prSet presAssocID="{EF6C498B-5580-41DC-A6DD-2783A390103D}" presName="compositeNode" presStyleCnt="0"/>
      <dgm:spPr/>
    </dgm:pt>
    <dgm:pt modelId="{46AE35D0-3A23-4A62-8134-ECF4945459F2}" type="pres">
      <dgm:prSet presAssocID="{EF6C498B-5580-41DC-A6DD-2783A390103D}" presName="parTx" presStyleLbl="node1" presStyleIdx="0" presStyleCnt="0">
        <dgm:presLayoutVars>
          <dgm:chMax val="0"/>
          <dgm:chPref val="0"/>
          <dgm:bulletEnabled val="1"/>
        </dgm:presLayoutVars>
      </dgm:prSet>
      <dgm:spPr/>
    </dgm:pt>
    <dgm:pt modelId="{9F0B10D3-88FE-4AAE-9331-E5CA44341CEC}" type="pres">
      <dgm:prSet presAssocID="{EF6C498B-5580-41DC-A6DD-2783A390103D}" presName="parSh" presStyleCnt="0"/>
      <dgm:spPr/>
    </dgm:pt>
    <dgm:pt modelId="{CD1A0661-FD42-4F61-AC4C-007E18170648}" type="pres">
      <dgm:prSet presAssocID="{EF6C498B-5580-41DC-A6DD-2783A390103D}" presName="lineNode" presStyleLbl="alignAccFollowNode1" presStyleIdx="6" presStyleCnt="12"/>
      <dgm:spPr/>
    </dgm:pt>
    <dgm:pt modelId="{4F9F0095-CEF8-41C2-88E9-4D15C5524959}" type="pres">
      <dgm:prSet presAssocID="{EF6C498B-5580-41DC-A6DD-2783A390103D}" presName="lineArrowNode" presStyleLbl="alignAccFollowNode1" presStyleIdx="7" presStyleCnt="12"/>
      <dgm:spPr/>
    </dgm:pt>
    <dgm:pt modelId="{EEC71ACE-E64E-4C8F-B0EA-0A2A74C8DD4A}" type="pres">
      <dgm:prSet presAssocID="{CB348307-1AF3-4D82-BED4-DF66AC302409}" presName="sibTransNodeCircle" presStyleLbl="alignNode1" presStyleIdx="2" presStyleCnt="4">
        <dgm:presLayoutVars>
          <dgm:chMax val="0"/>
          <dgm:bulletEnabled/>
        </dgm:presLayoutVars>
      </dgm:prSet>
      <dgm:spPr/>
    </dgm:pt>
    <dgm:pt modelId="{D72ADAD4-713E-41A1-8FC1-55C6D83964A5}" type="pres">
      <dgm:prSet presAssocID="{CB348307-1AF3-4D82-BED4-DF66AC302409}" presName="spacerBetweenCircleAndCallout" presStyleCnt="0">
        <dgm:presLayoutVars/>
      </dgm:prSet>
      <dgm:spPr/>
    </dgm:pt>
    <dgm:pt modelId="{46773A1A-8DEC-4318-BA1F-0D6F808AF93F}" type="pres">
      <dgm:prSet presAssocID="{EF6C498B-5580-41DC-A6DD-2783A390103D}" presName="nodeText" presStyleLbl="alignAccFollowNode1" presStyleIdx="8" presStyleCnt="12">
        <dgm:presLayoutVars>
          <dgm:bulletEnabled val="1"/>
        </dgm:presLayoutVars>
      </dgm:prSet>
      <dgm:spPr/>
    </dgm:pt>
    <dgm:pt modelId="{D4DE130D-B7CC-4032-A13C-0DBDF6946EB1}" type="pres">
      <dgm:prSet presAssocID="{CB348307-1AF3-4D82-BED4-DF66AC302409}" presName="sibTransComposite" presStyleCnt="0"/>
      <dgm:spPr/>
    </dgm:pt>
    <dgm:pt modelId="{BD343288-1E4E-4701-8205-A6D8383722A7}" type="pres">
      <dgm:prSet presAssocID="{36929BE5-1E1C-430B-AA16-66432E695A7D}" presName="compositeNode" presStyleCnt="0"/>
      <dgm:spPr/>
    </dgm:pt>
    <dgm:pt modelId="{E83C3CE1-CF68-46E7-88EE-D0673054B9B7}" type="pres">
      <dgm:prSet presAssocID="{36929BE5-1E1C-430B-AA16-66432E695A7D}" presName="parTx" presStyleLbl="node1" presStyleIdx="0" presStyleCnt="0">
        <dgm:presLayoutVars>
          <dgm:chMax val="0"/>
          <dgm:chPref val="0"/>
          <dgm:bulletEnabled val="1"/>
        </dgm:presLayoutVars>
      </dgm:prSet>
      <dgm:spPr/>
    </dgm:pt>
    <dgm:pt modelId="{C45B3E24-5D98-41AA-8166-DB47A0A52465}" type="pres">
      <dgm:prSet presAssocID="{36929BE5-1E1C-430B-AA16-66432E695A7D}" presName="parSh" presStyleCnt="0"/>
      <dgm:spPr/>
    </dgm:pt>
    <dgm:pt modelId="{DBFBD606-48EF-4979-9CFF-B979008DEAB5}" type="pres">
      <dgm:prSet presAssocID="{36929BE5-1E1C-430B-AA16-66432E695A7D}" presName="lineNode" presStyleLbl="alignAccFollowNode1" presStyleIdx="9" presStyleCnt="12"/>
      <dgm:spPr/>
    </dgm:pt>
    <dgm:pt modelId="{AE23DBCB-B1E4-45EF-8543-73DA2E3FF2F8}" type="pres">
      <dgm:prSet presAssocID="{36929BE5-1E1C-430B-AA16-66432E695A7D}" presName="lineArrowNode" presStyleLbl="alignAccFollowNode1" presStyleIdx="10" presStyleCnt="12"/>
      <dgm:spPr/>
    </dgm:pt>
    <dgm:pt modelId="{E3C215C5-5DA1-4CCE-A78F-8953619046C3}" type="pres">
      <dgm:prSet presAssocID="{124B0D1B-51E0-4546-A537-D8F8CFAA65EE}" presName="sibTransNodeCircle" presStyleLbl="alignNode1" presStyleIdx="3" presStyleCnt="4">
        <dgm:presLayoutVars>
          <dgm:chMax val="0"/>
          <dgm:bulletEnabled/>
        </dgm:presLayoutVars>
      </dgm:prSet>
      <dgm:spPr/>
    </dgm:pt>
    <dgm:pt modelId="{2E2C32F4-8943-4EC4-9473-DAFCC9D49F46}" type="pres">
      <dgm:prSet presAssocID="{124B0D1B-51E0-4546-A537-D8F8CFAA65EE}" presName="spacerBetweenCircleAndCallout" presStyleCnt="0">
        <dgm:presLayoutVars/>
      </dgm:prSet>
      <dgm:spPr/>
    </dgm:pt>
    <dgm:pt modelId="{E6A7EC66-535C-4923-9C25-C48EF30C5720}" type="pres">
      <dgm:prSet presAssocID="{36929BE5-1E1C-430B-AA16-66432E695A7D}" presName="nodeText" presStyleLbl="alignAccFollowNode1" presStyleIdx="11" presStyleCnt="12">
        <dgm:presLayoutVars>
          <dgm:bulletEnabled val="1"/>
        </dgm:presLayoutVars>
      </dgm:prSet>
      <dgm:spPr/>
    </dgm:pt>
  </dgm:ptLst>
  <dgm:cxnLst>
    <dgm:cxn modelId="{9092EC12-B513-44C0-A70A-D0386BE69E57}" type="presOf" srcId="{EF6C498B-5580-41DC-A6DD-2783A390103D}" destId="{46773A1A-8DEC-4318-BA1F-0D6F808AF93F}" srcOrd="0" destOrd="0" presId="urn:microsoft.com/office/officeart/2016/7/layout/LinearArrowProcessNumbered"/>
    <dgm:cxn modelId="{1F65821B-9486-431D-ABF7-2EA87912DECE}" type="presOf" srcId="{CF0478BB-6736-4BB0-A43C-424A2DDA7543}" destId="{E1AB2639-0CE1-4900-8B8E-35C39143176D}" srcOrd="0" destOrd="0" presId="urn:microsoft.com/office/officeart/2016/7/layout/LinearArrowProcessNumbered"/>
    <dgm:cxn modelId="{A810CD2B-FC5C-4A47-B691-8BBE06C46115}" srcId="{CB175F1B-DF86-4238-8D8E-CE473AAB75C3}" destId="{EF6C498B-5580-41DC-A6DD-2783A390103D}" srcOrd="2" destOrd="0" parTransId="{AB52A8C8-BB11-42D4-B216-12177F64A6AE}" sibTransId="{CB348307-1AF3-4D82-BED4-DF66AC302409}"/>
    <dgm:cxn modelId="{0DAB1636-A510-409E-9852-F124F3FE4774}" type="presOf" srcId="{43DC1DA0-1DCC-4A2F-BDB0-846DFD2FAA47}" destId="{DD40BC4C-B2EE-4BF1-A9A1-BEB8FF2B81D5}" srcOrd="0" destOrd="0" presId="urn:microsoft.com/office/officeart/2016/7/layout/LinearArrowProcessNumbered"/>
    <dgm:cxn modelId="{CAD22851-24B6-4D05-9D4E-06373E3ECE0F}" srcId="{CB175F1B-DF86-4238-8D8E-CE473AAB75C3}" destId="{36929BE5-1E1C-430B-AA16-66432E695A7D}" srcOrd="3" destOrd="0" parTransId="{9FA7C30D-3C95-442E-B6AF-1E00D74FBF0B}" sibTransId="{124B0D1B-51E0-4546-A537-D8F8CFAA65EE}"/>
    <dgm:cxn modelId="{4B033A59-EF2A-4385-824E-D048E83C394E}" type="presOf" srcId="{B8F5FFCA-A352-4A21-BB60-5295DB5F597A}" destId="{57226A3D-E4B6-44C4-8C5B-420C3C2BE8C7}" srcOrd="0" destOrd="0" presId="urn:microsoft.com/office/officeart/2016/7/layout/LinearArrowProcessNumbered"/>
    <dgm:cxn modelId="{E7796759-65BF-4958-8A8B-2FF5E8E0A5F6}" type="presOf" srcId="{36929BE5-1E1C-430B-AA16-66432E695A7D}" destId="{E6A7EC66-535C-4923-9C25-C48EF30C5720}" srcOrd="0" destOrd="0" presId="urn:microsoft.com/office/officeart/2016/7/layout/LinearArrowProcessNumbered"/>
    <dgm:cxn modelId="{74E42763-06CB-47B2-BB54-312E16A40B1F}" type="presOf" srcId="{124B0D1B-51E0-4546-A537-D8F8CFAA65EE}" destId="{E3C215C5-5DA1-4CCE-A78F-8953619046C3}" srcOrd="0" destOrd="0" presId="urn:microsoft.com/office/officeart/2016/7/layout/LinearArrowProcessNumbered"/>
    <dgm:cxn modelId="{F1E17067-84B1-464B-B51D-3A8722F7FEA0}" type="presOf" srcId="{CB175F1B-DF86-4238-8D8E-CE473AAB75C3}" destId="{14E71CCC-6EDA-4424-89DB-E7A82D4464C5}" srcOrd="0" destOrd="0" presId="urn:microsoft.com/office/officeart/2016/7/layout/LinearArrowProcessNumbered"/>
    <dgm:cxn modelId="{AE998B73-39F8-413D-8F72-44CFA42FDF6C}" type="presOf" srcId="{CB348307-1AF3-4D82-BED4-DF66AC302409}" destId="{EEC71ACE-E64E-4C8F-B0EA-0A2A74C8DD4A}" srcOrd="0" destOrd="0" presId="urn:microsoft.com/office/officeart/2016/7/layout/LinearArrowProcessNumbered"/>
    <dgm:cxn modelId="{30B9A8B3-12D1-46EE-B671-CB6F838824BE}" type="presOf" srcId="{0258B8EA-2D4E-46B9-A65D-EDA3A40E4D3A}" destId="{D8274177-04BF-4714-9E53-F7A3EA8B37EC}" srcOrd="0" destOrd="0" presId="urn:microsoft.com/office/officeart/2016/7/layout/LinearArrowProcessNumbered"/>
    <dgm:cxn modelId="{0C62A9E1-014D-4794-8671-CC958EED71DB}" srcId="{CB175F1B-DF86-4238-8D8E-CE473AAB75C3}" destId="{0258B8EA-2D4E-46B9-A65D-EDA3A40E4D3A}" srcOrd="1" destOrd="0" parTransId="{9EF85B30-D5AA-4758-963D-FCDBAE073841}" sibTransId="{B8F5FFCA-A352-4A21-BB60-5295DB5F597A}"/>
    <dgm:cxn modelId="{52D7D8EB-0756-4421-B433-8326334D29DA}" srcId="{CB175F1B-DF86-4238-8D8E-CE473AAB75C3}" destId="{CF0478BB-6736-4BB0-A43C-424A2DDA7543}" srcOrd="0" destOrd="0" parTransId="{01F7D927-01EC-4947-9EB9-A685C4ED0C97}" sibTransId="{43DC1DA0-1DCC-4A2F-BDB0-846DFD2FAA47}"/>
    <dgm:cxn modelId="{999CDA92-BB6C-49D1-A391-4123CD86EDE1}" type="presParOf" srcId="{14E71CCC-6EDA-4424-89DB-E7A82D4464C5}" destId="{19EC726F-7FBF-4696-A66E-473D6A7D7375}" srcOrd="0" destOrd="0" presId="urn:microsoft.com/office/officeart/2016/7/layout/LinearArrowProcessNumbered"/>
    <dgm:cxn modelId="{0CFE1194-BC93-4FC2-891C-99FC3F2A86C2}" type="presParOf" srcId="{19EC726F-7FBF-4696-A66E-473D6A7D7375}" destId="{EF18E45D-C8A0-4F5C-B38C-10D5373EE289}" srcOrd="0" destOrd="0" presId="urn:microsoft.com/office/officeart/2016/7/layout/LinearArrowProcessNumbered"/>
    <dgm:cxn modelId="{3CCD2E18-641B-4285-9711-B6AB6CEFD6CE}" type="presParOf" srcId="{19EC726F-7FBF-4696-A66E-473D6A7D7375}" destId="{C64196BE-DBBD-4A50-9A1E-BE6DD6F9E425}" srcOrd="1" destOrd="0" presId="urn:microsoft.com/office/officeart/2016/7/layout/LinearArrowProcessNumbered"/>
    <dgm:cxn modelId="{44EDB419-E8E6-4094-9399-6ECCEFF45DF5}" type="presParOf" srcId="{C64196BE-DBBD-4A50-9A1E-BE6DD6F9E425}" destId="{835E4A10-FAC3-4FD6-BD33-E228522CE793}" srcOrd="0" destOrd="0" presId="urn:microsoft.com/office/officeart/2016/7/layout/LinearArrowProcessNumbered"/>
    <dgm:cxn modelId="{3D34B06D-4CAD-41FB-977B-0A9952F864E9}" type="presParOf" srcId="{C64196BE-DBBD-4A50-9A1E-BE6DD6F9E425}" destId="{CD710FF2-7C59-497B-BB86-F509776E4F6D}" srcOrd="1" destOrd="0" presId="urn:microsoft.com/office/officeart/2016/7/layout/LinearArrowProcessNumbered"/>
    <dgm:cxn modelId="{FF13EE2A-E48E-4BA4-9CBB-1AF0B04C3D5F}" type="presParOf" srcId="{C64196BE-DBBD-4A50-9A1E-BE6DD6F9E425}" destId="{DD40BC4C-B2EE-4BF1-A9A1-BEB8FF2B81D5}" srcOrd="2" destOrd="0" presId="urn:microsoft.com/office/officeart/2016/7/layout/LinearArrowProcessNumbered"/>
    <dgm:cxn modelId="{01F36F55-057F-4DC1-818B-9CD3AA0B664A}" type="presParOf" srcId="{C64196BE-DBBD-4A50-9A1E-BE6DD6F9E425}" destId="{136B4D17-620E-4340-9BE3-16CACBA79E07}" srcOrd="3" destOrd="0" presId="urn:microsoft.com/office/officeart/2016/7/layout/LinearArrowProcessNumbered"/>
    <dgm:cxn modelId="{BB78BA8B-5CA1-4834-9C9A-3697E0AF90EB}" type="presParOf" srcId="{19EC726F-7FBF-4696-A66E-473D6A7D7375}" destId="{E1AB2639-0CE1-4900-8B8E-35C39143176D}" srcOrd="2" destOrd="0" presId="urn:microsoft.com/office/officeart/2016/7/layout/LinearArrowProcessNumbered"/>
    <dgm:cxn modelId="{AA108A06-B1B7-4F67-90C2-4038FD897622}" type="presParOf" srcId="{14E71CCC-6EDA-4424-89DB-E7A82D4464C5}" destId="{2CE0AB4F-441B-4CE2-B943-D8E57A22DA85}" srcOrd="1" destOrd="0" presId="urn:microsoft.com/office/officeart/2016/7/layout/LinearArrowProcessNumbered"/>
    <dgm:cxn modelId="{31226E7E-1FB1-47E6-9AF0-6CA168F9E626}" type="presParOf" srcId="{14E71CCC-6EDA-4424-89DB-E7A82D4464C5}" destId="{89E7682E-A0DD-450A-B2F4-B55A3C6D3A58}" srcOrd="2" destOrd="0" presId="urn:microsoft.com/office/officeart/2016/7/layout/LinearArrowProcessNumbered"/>
    <dgm:cxn modelId="{D7C892CE-084B-454B-A678-3471EA427445}" type="presParOf" srcId="{89E7682E-A0DD-450A-B2F4-B55A3C6D3A58}" destId="{D68F9969-92C8-4230-83A5-0C3623A7BC24}" srcOrd="0" destOrd="0" presId="urn:microsoft.com/office/officeart/2016/7/layout/LinearArrowProcessNumbered"/>
    <dgm:cxn modelId="{D646D1FB-C8B9-439D-B644-72E910BAC68B}" type="presParOf" srcId="{89E7682E-A0DD-450A-B2F4-B55A3C6D3A58}" destId="{D77A198B-78C7-4476-AB90-74AA5A662A75}" srcOrd="1" destOrd="0" presId="urn:microsoft.com/office/officeart/2016/7/layout/LinearArrowProcessNumbered"/>
    <dgm:cxn modelId="{409C5AA8-FDF9-4C8C-B07F-AE3328418483}" type="presParOf" srcId="{D77A198B-78C7-4476-AB90-74AA5A662A75}" destId="{2304A913-C48A-4C2C-9D59-3128C95A38A5}" srcOrd="0" destOrd="0" presId="urn:microsoft.com/office/officeart/2016/7/layout/LinearArrowProcessNumbered"/>
    <dgm:cxn modelId="{F2FF30EE-DF06-45F2-8AE8-4808AC08BA88}" type="presParOf" srcId="{D77A198B-78C7-4476-AB90-74AA5A662A75}" destId="{05D24A5B-D4BC-4F66-B929-42D584B72DFF}" srcOrd="1" destOrd="0" presId="urn:microsoft.com/office/officeart/2016/7/layout/LinearArrowProcessNumbered"/>
    <dgm:cxn modelId="{4C4904BF-436E-4174-9CDE-ACEF99B56DCA}" type="presParOf" srcId="{D77A198B-78C7-4476-AB90-74AA5A662A75}" destId="{57226A3D-E4B6-44C4-8C5B-420C3C2BE8C7}" srcOrd="2" destOrd="0" presId="urn:microsoft.com/office/officeart/2016/7/layout/LinearArrowProcessNumbered"/>
    <dgm:cxn modelId="{2BBD20F7-2F73-4FE9-A328-A8C8E3EB009E}" type="presParOf" srcId="{D77A198B-78C7-4476-AB90-74AA5A662A75}" destId="{F7D1628E-34B6-4D7C-B8D3-14F392C198E4}" srcOrd="3" destOrd="0" presId="urn:microsoft.com/office/officeart/2016/7/layout/LinearArrowProcessNumbered"/>
    <dgm:cxn modelId="{99A7A887-C827-4FC7-95B4-67DCD465EC16}" type="presParOf" srcId="{89E7682E-A0DD-450A-B2F4-B55A3C6D3A58}" destId="{D8274177-04BF-4714-9E53-F7A3EA8B37EC}" srcOrd="2" destOrd="0" presId="urn:microsoft.com/office/officeart/2016/7/layout/LinearArrowProcessNumbered"/>
    <dgm:cxn modelId="{5EAB0E7E-F9C0-486A-BF17-898A7F5AAE7D}" type="presParOf" srcId="{14E71CCC-6EDA-4424-89DB-E7A82D4464C5}" destId="{80E6918F-5C27-45FF-9060-FF01993E0A69}" srcOrd="3" destOrd="0" presId="urn:microsoft.com/office/officeart/2016/7/layout/LinearArrowProcessNumbered"/>
    <dgm:cxn modelId="{60205D8E-1DAA-449B-A2F5-22F2F413B395}" type="presParOf" srcId="{14E71CCC-6EDA-4424-89DB-E7A82D4464C5}" destId="{44D2DFC9-1B52-4B26-9677-656C97BCFD3A}" srcOrd="4" destOrd="0" presId="urn:microsoft.com/office/officeart/2016/7/layout/LinearArrowProcessNumbered"/>
    <dgm:cxn modelId="{C46902A4-2884-4153-BA10-AD7DDDFCDEBB}" type="presParOf" srcId="{44D2DFC9-1B52-4B26-9677-656C97BCFD3A}" destId="{46AE35D0-3A23-4A62-8134-ECF4945459F2}" srcOrd="0" destOrd="0" presId="urn:microsoft.com/office/officeart/2016/7/layout/LinearArrowProcessNumbered"/>
    <dgm:cxn modelId="{CFDF3267-8EFF-42D7-9F7C-16335133678C}" type="presParOf" srcId="{44D2DFC9-1B52-4B26-9677-656C97BCFD3A}" destId="{9F0B10D3-88FE-4AAE-9331-E5CA44341CEC}" srcOrd="1" destOrd="0" presId="urn:microsoft.com/office/officeart/2016/7/layout/LinearArrowProcessNumbered"/>
    <dgm:cxn modelId="{4384AB77-5AF5-4852-9CA7-F2B96D306734}" type="presParOf" srcId="{9F0B10D3-88FE-4AAE-9331-E5CA44341CEC}" destId="{CD1A0661-FD42-4F61-AC4C-007E18170648}" srcOrd="0" destOrd="0" presId="urn:microsoft.com/office/officeart/2016/7/layout/LinearArrowProcessNumbered"/>
    <dgm:cxn modelId="{64D0E68B-C3AA-42A4-880F-778E50705FD3}" type="presParOf" srcId="{9F0B10D3-88FE-4AAE-9331-E5CA44341CEC}" destId="{4F9F0095-CEF8-41C2-88E9-4D15C5524959}" srcOrd="1" destOrd="0" presId="urn:microsoft.com/office/officeart/2016/7/layout/LinearArrowProcessNumbered"/>
    <dgm:cxn modelId="{554D44ED-712B-49F8-B96C-FAE3B5D91367}" type="presParOf" srcId="{9F0B10D3-88FE-4AAE-9331-E5CA44341CEC}" destId="{EEC71ACE-E64E-4C8F-B0EA-0A2A74C8DD4A}" srcOrd="2" destOrd="0" presId="urn:microsoft.com/office/officeart/2016/7/layout/LinearArrowProcessNumbered"/>
    <dgm:cxn modelId="{C178B0DE-0004-4A30-8782-62CCC0088319}" type="presParOf" srcId="{9F0B10D3-88FE-4AAE-9331-E5CA44341CEC}" destId="{D72ADAD4-713E-41A1-8FC1-55C6D83964A5}" srcOrd="3" destOrd="0" presId="urn:microsoft.com/office/officeart/2016/7/layout/LinearArrowProcessNumbered"/>
    <dgm:cxn modelId="{B446A647-0FF6-4E03-BCD9-513372C45BF5}" type="presParOf" srcId="{44D2DFC9-1B52-4B26-9677-656C97BCFD3A}" destId="{46773A1A-8DEC-4318-BA1F-0D6F808AF93F}" srcOrd="2" destOrd="0" presId="urn:microsoft.com/office/officeart/2016/7/layout/LinearArrowProcessNumbered"/>
    <dgm:cxn modelId="{94045EAB-5D8C-4ADF-82DB-BD5924AF4F2E}" type="presParOf" srcId="{14E71CCC-6EDA-4424-89DB-E7A82D4464C5}" destId="{D4DE130D-B7CC-4032-A13C-0DBDF6946EB1}" srcOrd="5" destOrd="0" presId="urn:microsoft.com/office/officeart/2016/7/layout/LinearArrowProcessNumbered"/>
    <dgm:cxn modelId="{8931D3AD-1319-44B6-81CC-6349ED9BEF2A}" type="presParOf" srcId="{14E71CCC-6EDA-4424-89DB-E7A82D4464C5}" destId="{BD343288-1E4E-4701-8205-A6D8383722A7}" srcOrd="6" destOrd="0" presId="urn:microsoft.com/office/officeart/2016/7/layout/LinearArrowProcessNumbered"/>
    <dgm:cxn modelId="{1A8C084A-45B1-4BED-B6EF-192797B9AB6D}" type="presParOf" srcId="{BD343288-1E4E-4701-8205-A6D8383722A7}" destId="{E83C3CE1-CF68-46E7-88EE-D0673054B9B7}" srcOrd="0" destOrd="0" presId="urn:microsoft.com/office/officeart/2016/7/layout/LinearArrowProcessNumbered"/>
    <dgm:cxn modelId="{68C1B986-3868-4BA4-ABDD-55F679550DB1}" type="presParOf" srcId="{BD343288-1E4E-4701-8205-A6D8383722A7}" destId="{C45B3E24-5D98-41AA-8166-DB47A0A52465}" srcOrd="1" destOrd="0" presId="urn:microsoft.com/office/officeart/2016/7/layout/LinearArrowProcessNumbered"/>
    <dgm:cxn modelId="{E1CBD4DF-F879-4618-AD9F-F47C70317D35}" type="presParOf" srcId="{C45B3E24-5D98-41AA-8166-DB47A0A52465}" destId="{DBFBD606-48EF-4979-9CFF-B979008DEAB5}" srcOrd="0" destOrd="0" presId="urn:microsoft.com/office/officeart/2016/7/layout/LinearArrowProcessNumbered"/>
    <dgm:cxn modelId="{E6E82B68-BFBE-4C6F-9FBC-961C26525DA9}" type="presParOf" srcId="{C45B3E24-5D98-41AA-8166-DB47A0A52465}" destId="{AE23DBCB-B1E4-45EF-8543-73DA2E3FF2F8}" srcOrd="1" destOrd="0" presId="urn:microsoft.com/office/officeart/2016/7/layout/LinearArrowProcessNumbered"/>
    <dgm:cxn modelId="{C3F8AD4C-681D-4ED1-A185-B32E54360872}" type="presParOf" srcId="{C45B3E24-5D98-41AA-8166-DB47A0A52465}" destId="{E3C215C5-5DA1-4CCE-A78F-8953619046C3}" srcOrd="2" destOrd="0" presId="urn:microsoft.com/office/officeart/2016/7/layout/LinearArrowProcessNumbered"/>
    <dgm:cxn modelId="{1D1ADC3C-6D20-4FA6-B9AB-3F1509F9D36A}" type="presParOf" srcId="{C45B3E24-5D98-41AA-8166-DB47A0A52465}" destId="{2E2C32F4-8943-4EC4-9473-DAFCC9D49F46}" srcOrd="3" destOrd="0" presId="urn:microsoft.com/office/officeart/2016/7/layout/LinearArrowProcessNumbered"/>
    <dgm:cxn modelId="{C5E33E1F-0F9F-42A2-870E-91303C94A506}" type="presParOf" srcId="{BD343288-1E4E-4701-8205-A6D8383722A7}" destId="{E6A7EC66-535C-4923-9C25-C48EF30C5720}"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F58D9CC-F47C-431F-9985-AC6A05F1E7A6}" type="doc">
      <dgm:prSet loTypeId="urn:microsoft.com/office/officeart/2005/8/layout/chevron2" loCatId="process" qsTypeId="urn:microsoft.com/office/officeart/2005/8/quickstyle/simple2" qsCatId="simple" csTypeId="urn:microsoft.com/office/officeart/2005/8/colors/accent5_2" csCatId="accent5"/>
      <dgm:spPr/>
      <dgm:t>
        <a:bodyPr/>
        <a:lstStyle/>
        <a:p>
          <a:endParaRPr lang="en-US"/>
        </a:p>
      </dgm:t>
    </dgm:pt>
    <dgm:pt modelId="{8FEF0E20-CE48-4F76-B0E2-AD885254628C}">
      <dgm:prSet/>
      <dgm:spPr/>
      <dgm:t>
        <a:bodyPr/>
        <a:lstStyle/>
        <a:p>
          <a:r>
            <a:rPr lang="en-US"/>
            <a:t>Make</a:t>
          </a:r>
        </a:p>
      </dgm:t>
    </dgm:pt>
    <dgm:pt modelId="{A2527C4B-7779-4755-B8BA-84C0E746F16B}" type="parTrans" cxnId="{2A2943DC-3418-4357-BFFC-A48070695BE5}">
      <dgm:prSet/>
      <dgm:spPr/>
      <dgm:t>
        <a:bodyPr/>
        <a:lstStyle/>
        <a:p>
          <a:endParaRPr lang="en-US"/>
        </a:p>
      </dgm:t>
    </dgm:pt>
    <dgm:pt modelId="{4D4EC20D-CFE1-4F73-9AC3-706165CDBDF9}" type="sibTrans" cxnId="{2A2943DC-3418-4357-BFFC-A48070695BE5}">
      <dgm:prSet/>
      <dgm:spPr/>
      <dgm:t>
        <a:bodyPr/>
        <a:lstStyle/>
        <a:p>
          <a:endParaRPr lang="en-US"/>
        </a:p>
      </dgm:t>
    </dgm:pt>
    <dgm:pt modelId="{BC619162-14EA-4A18-8113-1A0211147D29}">
      <dgm:prSet/>
      <dgm:spPr/>
      <dgm:t>
        <a:bodyPr/>
        <a:lstStyle/>
        <a:p>
          <a:r>
            <a:rPr lang="en-US"/>
            <a:t>Make sure the layout changes responsively with the screen resolution available, especially those of mobile, tablet and pc. </a:t>
          </a:r>
        </a:p>
      </dgm:t>
    </dgm:pt>
    <dgm:pt modelId="{4730B06C-4719-4605-B441-419681A1BFBA}" type="parTrans" cxnId="{07363F52-07C7-4224-86CF-577006BFCF58}">
      <dgm:prSet/>
      <dgm:spPr/>
      <dgm:t>
        <a:bodyPr/>
        <a:lstStyle/>
        <a:p>
          <a:endParaRPr lang="en-US"/>
        </a:p>
      </dgm:t>
    </dgm:pt>
    <dgm:pt modelId="{412E57FD-A6C9-4D27-8D5C-AE95E7356720}" type="sibTrans" cxnId="{07363F52-07C7-4224-86CF-577006BFCF58}">
      <dgm:prSet/>
      <dgm:spPr/>
      <dgm:t>
        <a:bodyPr/>
        <a:lstStyle/>
        <a:p>
          <a:endParaRPr lang="en-US"/>
        </a:p>
      </dgm:t>
    </dgm:pt>
    <dgm:pt modelId="{25A50247-99B8-4CBF-82F6-14670E73AAFE}">
      <dgm:prSet/>
      <dgm:spPr/>
      <dgm:t>
        <a:bodyPr/>
        <a:lstStyle/>
        <a:p>
          <a:r>
            <a:rPr lang="en-US"/>
            <a:t>Require</a:t>
          </a:r>
        </a:p>
      </dgm:t>
    </dgm:pt>
    <dgm:pt modelId="{EF4F7145-849B-485B-A228-FA6331F4FFA7}" type="parTrans" cxnId="{9A86682F-B7C2-42D9-A427-321FA0290B3D}">
      <dgm:prSet/>
      <dgm:spPr/>
      <dgm:t>
        <a:bodyPr/>
        <a:lstStyle/>
        <a:p>
          <a:endParaRPr lang="en-US"/>
        </a:p>
      </dgm:t>
    </dgm:pt>
    <dgm:pt modelId="{CE548B80-1F55-44B6-9600-C0459A0FB46D}" type="sibTrans" cxnId="{9A86682F-B7C2-42D9-A427-321FA0290B3D}">
      <dgm:prSet/>
      <dgm:spPr/>
      <dgm:t>
        <a:bodyPr/>
        <a:lstStyle/>
        <a:p>
          <a:endParaRPr lang="en-US"/>
        </a:p>
      </dgm:t>
    </dgm:pt>
    <dgm:pt modelId="{F78E64AB-CE8A-43B1-BDF5-32E071BA9E5B}">
      <dgm:prSet/>
      <dgm:spPr/>
      <dgm:t>
        <a:bodyPr/>
        <a:lstStyle/>
        <a:p>
          <a:r>
            <a:rPr lang="en-US"/>
            <a:t>Require all elements to adjust correctly the screen size horizontally and vertically without any element overlays or text truncations. </a:t>
          </a:r>
        </a:p>
      </dgm:t>
    </dgm:pt>
    <dgm:pt modelId="{D4509F9B-7027-46B5-A563-9ACA9C5F7BB8}" type="parTrans" cxnId="{FE14CF70-F4A5-4FCF-8B88-C5B336D0C370}">
      <dgm:prSet/>
      <dgm:spPr/>
      <dgm:t>
        <a:bodyPr/>
        <a:lstStyle/>
        <a:p>
          <a:endParaRPr lang="en-US"/>
        </a:p>
      </dgm:t>
    </dgm:pt>
    <dgm:pt modelId="{4EAD39EA-39E9-419D-B269-41CB8DF70FBC}" type="sibTrans" cxnId="{FE14CF70-F4A5-4FCF-8B88-C5B336D0C370}">
      <dgm:prSet/>
      <dgm:spPr/>
      <dgm:t>
        <a:bodyPr/>
        <a:lstStyle/>
        <a:p>
          <a:endParaRPr lang="en-US"/>
        </a:p>
      </dgm:t>
    </dgm:pt>
    <dgm:pt modelId="{AE70285E-DB3F-4F7A-8B75-83C206654680}">
      <dgm:prSet/>
      <dgm:spPr/>
      <dgm:t>
        <a:bodyPr/>
        <a:lstStyle/>
        <a:p>
          <a:r>
            <a:rPr lang="en-US"/>
            <a:t>Ensure</a:t>
          </a:r>
        </a:p>
      </dgm:t>
    </dgm:pt>
    <dgm:pt modelId="{1C149BE4-59AB-4074-8CCF-A0F990514E2C}" type="parTrans" cxnId="{B508F692-AC39-4B1B-90CB-DDCC625B6E57}">
      <dgm:prSet/>
      <dgm:spPr/>
      <dgm:t>
        <a:bodyPr/>
        <a:lstStyle/>
        <a:p>
          <a:endParaRPr lang="en-US"/>
        </a:p>
      </dgm:t>
    </dgm:pt>
    <dgm:pt modelId="{A23B9A2E-527A-49D8-B6A9-5089ED42C865}" type="sibTrans" cxnId="{B508F692-AC39-4B1B-90CB-DDCC625B6E57}">
      <dgm:prSet/>
      <dgm:spPr/>
      <dgm:t>
        <a:bodyPr/>
        <a:lstStyle/>
        <a:p>
          <a:endParaRPr lang="en-US"/>
        </a:p>
      </dgm:t>
    </dgm:pt>
    <dgm:pt modelId="{DD65C8AA-F829-4310-B2B0-D233082D5236}">
      <dgm:prSet/>
      <dgm:spPr/>
      <dgm:t>
        <a:bodyPr/>
        <a:lstStyle/>
        <a:p>
          <a:r>
            <a:rPr lang="en-US"/>
            <a:t>Ensure that the check-out buttons and input fields meet the conventional thumb contact on digitally touching mobiles and tablet devices.</a:t>
          </a:r>
        </a:p>
      </dgm:t>
    </dgm:pt>
    <dgm:pt modelId="{C99FD45A-BCE5-4970-98A1-87574B036BAB}" type="parTrans" cxnId="{BDDE9ABC-B95D-4842-AEB2-87CDDF068CB9}">
      <dgm:prSet/>
      <dgm:spPr/>
      <dgm:t>
        <a:bodyPr/>
        <a:lstStyle/>
        <a:p>
          <a:endParaRPr lang="en-US"/>
        </a:p>
      </dgm:t>
    </dgm:pt>
    <dgm:pt modelId="{E2B832C8-62AB-423A-B3F2-B64653F2DE1F}" type="sibTrans" cxnId="{BDDE9ABC-B95D-4842-AEB2-87CDDF068CB9}">
      <dgm:prSet/>
      <dgm:spPr/>
      <dgm:t>
        <a:bodyPr/>
        <a:lstStyle/>
        <a:p>
          <a:endParaRPr lang="en-US"/>
        </a:p>
      </dgm:t>
    </dgm:pt>
    <dgm:pt modelId="{6AE3B512-7DBC-4198-8A38-DFA003225C3D}" type="pres">
      <dgm:prSet presAssocID="{8F58D9CC-F47C-431F-9985-AC6A05F1E7A6}" presName="linearFlow" presStyleCnt="0">
        <dgm:presLayoutVars>
          <dgm:dir/>
          <dgm:animLvl val="lvl"/>
          <dgm:resizeHandles val="exact"/>
        </dgm:presLayoutVars>
      </dgm:prSet>
      <dgm:spPr/>
    </dgm:pt>
    <dgm:pt modelId="{2EE99B5D-A728-4B58-8511-8176530CE9D7}" type="pres">
      <dgm:prSet presAssocID="{8FEF0E20-CE48-4F76-B0E2-AD885254628C}" presName="composite" presStyleCnt="0"/>
      <dgm:spPr/>
    </dgm:pt>
    <dgm:pt modelId="{B650FB32-C16C-4188-9E40-23D8E3842BF3}" type="pres">
      <dgm:prSet presAssocID="{8FEF0E20-CE48-4F76-B0E2-AD885254628C}" presName="parentText" presStyleLbl="alignNode1" presStyleIdx="0" presStyleCnt="3">
        <dgm:presLayoutVars>
          <dgm:chMax val="1"/>
          <dgm:bulletEnabled val="1"/>
        </dgm:presLayoutVars>
      </dgm:prSet>
      <dgm:spPr/>
    </dgm:pt>
    <dgm:pt modelId="{A5FF2B5A-009F-434E-B5A7-1791569C32E6}" type="pres">
      <dgm:prSet presAssocID="{8FEF0E20-CE48-4F76-B0E2-AD885254628C}" presName="descendantText" presStyleLbl="alignAcc1" presStyleIdx="0" presStyleCnt="3">
        <dgm:presLayoutVars>
          <dgm:bulletEnabled val="1"/>
        </dgm:presLayoutVars>
      </dgm:prSet>
      <dgm:spPr/>
    </dgm:pt>
    <dgm:pt modelId="{D96518C0-11C9-4176-A2A0-D2246E8C785B}" type="pres">
      <dgm:prSet presAssocID="{4D4EC20D-CFE1-4F73-9AC3-706165CDBDF9}" presName="sp" presStyleCnt="0"/>
      <dgm:spPr/>
    </dgm:pt>
    <dgm:pt modelId="{1F02EA10-3646-4286-A234-8BD45DD0DF9A}" type="pres">
      <dgm:prSet presAssocID="{25A50247-99B8-4CBF-82F6-14670E73AAFE}" presName="composite" presStyleCnt="0"/>
      <dgm:spPr/>
    </dgm:pt>
    <dgm:pt modelId="{38C6CEAC-2D52-41E5-9C59-F5333106D842}" type="pres">
      <dgm:prSet presAssocID="{25A50247-99B8-4CBF-82F6-14670E73AAFE}" presName="parentText" presStyleLbl="alignNode1" presStyleIdx="1" presStyleCnt="3">
        <dgm:presLayoutVars>
          <dgm:chMax val="1"/>
          <dgm:bulletEnabled val="1"/>
        </dgm:presLayoutVars>
      </dgm:prSet>
      <dgm:spPr/>
    </dgm:pt>
    <dgm:pt modelId="{77187F77-23C7-49BD-AB3D-1B1655E39E2C}" type="pres">
      <dgm:prSet presAssocID="{25A50247-99B8-4CBF-82F6-14670E73AAFE}" presName="descendantText" presStyleLbl="alignAcc1" presStyleIdx="1" presStyleCnt="3">
        <dgm:presLayoutVars>
          <dgm:bulletEnabled val="1"/>
        </dgm:presLayoutVars>
      </dgm:prSet>
      <dgm:spPr/>
    </dgm:pt>
    <dgm:pt modelId="{5EB36347-40AC-4FAC-A45A-483419A5AF01}" type="pres">
      <dgm:prSet presAssocID="{CE548B80-1F55-44B6-9600-C0459A0FB46D}" presName="sp" presStyleCnt="0"/>
      <dgm:spPr/>
    </dgm:pt>
    <dgm:pt modelId="{B5D4ADBE-54F1-4D9F-BD91-514E096E0C1F}" type="pres">
      <dgm:prSet presAssocID="{AE70285E-DB3F-4F7A-8B75-83C206654680}" presName="composite" presStyleCnt="0"/>
      <dgm:spPr/>
    </dgm:pt>
    <dgm:pt modelId="{B7ABCEBB-0A1D-4A70-8C5A-2730D2A5B82F}" type="pres">
      <dgm:prSet presAssocID="{AE70285E-DB3F-4F7A-8B75-83C206654680}" presName="parentText" presStyleLbl="alignNode1" presStyleIdx="2" presStyleCnt="3">
        <dgm:presLayoutVars>
          <dgm:chMax val="1"/>
          <dgm:bulletEnabled val="1"/>
        </dgm:presLayoutVars>
      </dgm:prSet>
      <dgm:spPr/>
    </dgm:pt>
    <dgm:pt modelId="{100CF9E9-F2F0-40A6-8421-11A168A4535C}" type="pres">
      <dgm:prSet presAssocID="{AE70285E-DB3F-4F7A-8B75-83C206654680}" presName="descendantText" presStyleLbl="alignAcc1" presStyleIdx="2" presStyleCnt="3">
        <dgm:presLayoutVars>
          <dgm:bulletEnabled val="1"/>
        </dgm:presLayoutVars>
      </dgm:prSet>
      <dgm:spPr/>
    </dgm:pt>
  </dgm:ptLst>
  <dgm:cxnLst>
    <dgm:cxn modelId="{1D1D4F0F-04FF-450B-82D6-3E6477A3A568}" type="presOf" srcId="{DD65C8AA-F829-4310-B2B0-D233082D5236}" destId="{100CF9E9-F2F0-40A6-8421-11A168A4535C}" srcOrd="0" destOrd="0" presId="urn:microsoft.com/office/officeart/2005/8/layout/chevron2"/>
    <dgm:cxn modelId="{9A86682F-B7C2-42D9-A427-321FA0290B3D}" srcId="{8F58D9CC-F47C-431F-9985-AC6A05F1E7A6}" destId="{25A50247-99B8-4CBF-82F6-14670E73AAFE}" srcOrd="1" destOrd="0" parTransId="{EF4F7145-849B-485B-A228-FA6331F4FFA7}" sibTransId="{CE548B80-1F55-44B6-9600-C0459A0FB46D}"/>
    <dgm:cxn modelId="{9105214F-5720-4227-963E-5A735A7198E3}" type="presOf" srcId="{8FEF0E20-CE48-4F76-B0E2-AD885254628C}" destId="{B650FB32-C16C-4188-9E40-23D8E3842BF3}" srcOrd="0" destOrd="0" presId="urn:microsoft.com/office/officeart/2005/8/layout/chevron2"/>
    <dgm:cxn modelId="{07363F52-07C7-4224-86CF-577006BFCF58}" srcId="{8FEF0E20-CE48-4F76-B0E2-AD885254628C}" destId="{BC619162-14EA-4A18-8113-1A0211147D29}" srcOrd="0" destOrd="0" parTransId="{4730B06C-4719-4605-B441-419681A1BFBA}" sibTransId="{412E57FD-A6C9-4D27-8D5C-AE95E7356720}"/>
    <dgm:cxn modelId="{FF853E55-7554-4615-9B5A-AE95255F06DE}" type="presOf" srcId="{F78E64AB-CE8A-43B1-BDF5-32E071BA9E5B}" destId="{77187F77-23C7-49BD-AB3D-1B1655E39E2C}" srcOrd="0" destOrd="0" presId="urn:microsoft.com/office/officeart/2005/8/layout/chevron2"/>
    <dgm:cxn modelId="{3AAC8863-A4FA-4C98-B8D9-C7835F59CD51}" type="presOf" srcId="{AE70285E-DB3F-4F7A-8B75-83C206654680}" destId="{B7ABCEBB-0A1D-4A70-8C5A-2730D2A5B82F}" srcOrd="0" destOrd="0" presId="urn:microsoft.com/office/officeart/2005/8/layout/chevron2"/>
    <dgm:cxn modelId="{FE14CF70-F4A5-4FCF-8B88-C5B336D0C370}" srcId="{25A50247-99B8-4CBF-82F6-14670E73AAFE}" destId="{F78E64AB-CE8A-43B1-BDF5-32E071BA9E5B}" srcOrd="0" destOrd="0" parTransId="{D4509F9B-7027-46B5-A563-9ACA9C5F7BB8}" sibTransId="{4EAD39EA-39E9-419D-B269-41CB8DF70FBC}"/>
    <dgm:cxn modelId="{B508F692-AC39-4B1B-90CB-DDCC625B6E57}" srcId="{8F58D9CC-F47C-431F-9985-AC6A05F1E7A6}" destId="{AE70285E-DB3F-4F7A-8B75-83C206654680}" srcOrd="2" destOrd="0" parTransId="{1C149BE4-59AB-4074-8CCF-A0F990514E2C}" sibTransId="{A23B9A2E-527A-49D8-B6A9-5089ED42C865}"/>
    <dgm:cxn modelId="{0EBDA09C-51BC-47B9-A832-C6010685DE2C}" type="presOf" srcId="{BC619162-14EA-4A18-8113-1A0211147D29}" destId="{A5FF2B5A-009F-434E-B5A7-1791569C32E6}" srcOrd="0" destOrd="0" presId="urn:microsoft.com/office/officeart/2005/8/layout/chevron2"/>
    <dgm:cxn modelId="{26D49AA2-3F5E-4A34-9290-1B2BBBDB4449}" type="presOf" srcId="{8F58D9CC-F47C-431F-9985-AC6A05F1E7A6}" destId="{6AE3B512-7DBC-4198-8A38-DFA003225C3D}" srcOrd="0" destOrd="0" presId="urn:microsoft.com/office/officeart/2005/8/layout/chevron2"/>
    <dgm:cxn modelId="{BDDE9ABC-B95D-4842-AEB2-87CDDF068CB9}" srcId="{AE70285E-DB3F-4F7A-8B75-83C206654680}" destId="{DD65C8AA-F829-4310-B2B0-D233082D5236}" srcOrd="0" destOrd="0" parTransId="{C99FD45A-BCE5-4970-98A1-87574B036BAB}" sibTransId="{E2B832C8-62AB-423A-B3F2-B64653F2DE1F}"/>
    <dgm:cxn modelId="{2A2943DC-3418-4357-BFFC-A48070695BE5}" srcId="{8F58D9CC-F47C-431F-9985-AC6A05F1E7A6}" destId="{8FEF0E20-CE48-4F76-B0E2-AD885254628C}" srcOrd="0" destOrd="0" parTransId="{A2527C4B-7779-4755-B8BA-84C0E746F16B}" sibTransId="{4D4EC20D-CFE1-4F73-9AC3-706165CDBDF9}"/>
    <dgm:cxn modelId="{8AD6A2ED-D6C8-49C2-9871-D4759C76C454}" type="presOf" srcId="{25A50247-99B8-4CBF-82F6-14670E73AAFE}" destId="{38C6CEAC-2D52-41E5-9C59-F5333106D842}" srcOrd="0" destOrd="0" presId="urn:microsoft.com/office/officeart/2005/8/layout/chevron2"/>
    <dgm:cxn modelId="{330BC00F-C06C-45BD-8FFC-A9984AB6E30D}" type="presParOf" srcId="{6AE3B512-7DBC-4198-8A38-DFA003225C3D}" destId="{2EE99B5D-A728-4B58-8511-8176530CE9D7}" srcOrd="0" destOrd="0" presId="urn:microsoft.com/office/officeart/2005/8/layout/chevron2"/>
    <dgm:cxn modelId="{9CA0B09F-86D0-43C9-956D-D31C9810767A}" type="presParOf" srcId="{2EE99B5D-A728-4B58-8511-8176530CE9D7}" destId="{B650FB32-C16C-4188-9E40-23D8E3842BF3}" srcOrd="0" destOrd="0" presId="urn:microsoft.com/office/officeart/2005/8/layout/chevron2"/>
    <dgm:cxn modelId="{D1226254-10A5-4A11-BCC9-A2344B9BA926}" type="presParOf" srcId="{2EE99B5D-A728-4B58-8511-8176530CE9D7}" destId="{A5FF2B5A-009F-434E-B5A7-1791569C32E6}" srcOrd="1" destOrd="0" presId="urn:microsoft.com/office/officeart/2005/8/layout/chevron2"/>
    <dgm:cxn modelId="{581E1E66-28FA-4F19-890F-CB50331210EE}" type="presParOf" srcId="{6AE3B512-7DBC-4198-8A38-DFA003225C3D}" destId="{D96518C0-11C9-4176-A2A0-D2246E8C785B}" srcOrd="1" destOrd="0" presId="urn:microsoft.com/office/officeart/2005/8/layout/chevron2"/>
    <dgm:cxn modelId="{2A882D28-EAFA-4DFC-AF9E-C63AB34A4E56}" type="presParOf" srcId="{6AE3B512-7DBC-4198-8A38-DFA003225C3D}" destId="{1F02EA10-3646-4286-A234-8BD45DD0DF9A}" srcOrd="2" destOrd="0" presId="urn:microsoft.com/office/officeart/2005/8/layout/chevron2"/>
    <dgm:cxn modelId="{3B2DEE6C-8AEF-4D33-9CDC-1D81CB95D235}" type="presParOf" srcId="{1F02EA10-3646-4286-A234-8BD45DD0DF9A}" destId="{38C6CEAC-2D52-41E5-9C59-F5333106D842}" srcOrd="0" destOrd="0" presId="urn:microsoft.com/office/officeart/2005/8/layout/chevron2"/>
    <dgm:cxn modelId="{E51B5DC0-C9BD-44A7-AB8E-DD647B819E32}" type="presParOf" srcId="{1F02EA10-3646-4286-A234-8BD45DD0DF9A}" destId="{77187F77-23C7-49BD-AB3D-1B1655E39E2C}" srcOrd="1" destOrd="0" presId="urn:microsoft.com/office/officeart/2005/8/layout/chevron2"/>
    <dgm:cxn modelId="{082DE649-9C52-4943-AD8A-48AA5DD6BA76}" type="presParOf" srcId="{6AE3B512-7DBC-4198-8A38-DFA003225C3D}" destId="{5EB36347-40AC-4FAC-A45A-483419A5AF01}" srcOrd="3" destOrd="0" presId="urn:microsoft.com/office/officeart/2005/8/layout/chevron2"/>
    <dgm:cxn modelId="{152C9A47-B732-437B-9805-8430FE48461E}" type="presParOf" srcId="{6AE3B512-7DBC-4198-8A38-DFA003225C3D}" destId="{B5D4ADBE-54F1-4D9F-BD91-514E096E0C1F}" srcOrd="4" destOrd="0" presId="urn:microsoft.com/office/officeart/2005/8/layout/chevron2"/>
    <dgm:cxn modelId="{93B34181-573A-47BE-AA80-D076F1F5EC57}" type="presParOf" srcId="{B5D4ADBE-54F1-4D9F-BD91-514E096E0C1F}" destId="{B7ABCEBB-0A1D-4A70-8C5A-2730D2A5B82F}" srcOrd="0" destOrd="0" presId="urn:microsoft.com/office/officeart/2005/8/layout/chevron2"/>
    <dgm:cxn modelId="{F149B3E6-21F3-4543-9552-679F88482434}" type="presParOf" srcId="{B5D4ADBE-54F1-4D9F-BD91-514E096E0C1F}" destId="{100CF9E9-F2F0-40A6-8421-11A168A4535C}"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76E0A5-172A-4C29-898F-240D01D18B3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258976-CB66-4279-8ACC-6814E02E91D5}">
      <dgm:prSet/>
      <dgm:spPr/>
      <dgm:t>
        <a:bodyPr/>
        <a:lstStyle/>
        <a:p>
          <a:pPr>
            <a:lnSpc>
              <a:spcPct val="100000"/>
            </a:lnSpc>
          </a:pPr>
          <a:r>
            <a:rPr lang="en-US" b="0" i="0" dirty="0"/>
            <a:t>HTML lays out the application, CSS beautifies it, and Ajax gets the content (</a:t>
          </a:r>
          <a:r>
            <a:rPr lang="en-IN" dirty="0" err="1">
              <a:latin typeface="Times New Roman" panose="02020603050405020304" pitchFamily="18" charset="0"/>
              <a:cs typeface="Times New Roman" panose="02020603050405020304" pitchFamily="18" charset="0"/>
            </a:rPr>
            <a:t>Odeniran</a:t>
          </a:r>
          <a:r>
            <a:rPr lang="en-IN" dirty="0">
              <a:latin typeface="Times New Roman" panose="02020603050405020304" pitchFamily="18" charset="0"/>
              <a:cs typeface="Times New Roman" panose="02020603050405020304" pitchFamily="18" charset="0"/>
            </a:rPr>
            <a:t>, 2023</a:t>
          </a:r>
          <a:r>
            <a:rPr lang="en-US" b="0" i="0" dirty="0"/>
            <a:t>). </a:t>
          </a:r>
          <a:endParaRPr lang="en-US" dirty="0"/>
        </a:p>
      </dgm:t>
    </dgm:pt>
    <dgm:pt modelId="{B912C819-1F47-4E7D-91B4-EAB8D0BCED1C}" type="parTrans" cxnId="{55DAD09B-6B76-4BCA-8174-9DA48D224A77}">
      <dgm:prSet/>
      <dgm:spPr/>
      <dgm:t>
        <a:bodyPr/>
        <a:lstStyle/>
        <a:p>
          <a:endParaRPr lang="en-US"/>
        </a:p>
      </dgm:t>
    </dgm:pt>
    <dgm:pt modelId="{F9922244-F8AC-490B-8942-8511FE138373}" type="sibTrans" cxnId="{55DAD09B-6B76-4BCA-8174-9DA48D224A77}">
      <dgm:prSet/>
      <dgm:spPr/>
      <dgm:t>
        <a:bodyPr/>
        <a:lstStyle/>
        <a:p>
          <a:endParaRPr lang="en-US"/>
        </a:p>
      </dgm:t>
    </dgm:pt>
    <dgm:pt modelId="{82A51399-95B2-47A6-8CF8-24F630E2A0B0}">
      <dgm:prSet/>
      <dgm:spPr/>
      <dgm:t>
        <a:bodyPr/>
        <a:lstStyle/>
        <a:p>
          <a:pPr>
            <a:lnSpc>
              <a:spcPct val="100000"/>
            </a:lnSpc>
          </a:pPr>
          <a:r>
            <a:rPr lang="en-US" b="0" i="0" dirty="0"/>
            <a:t>PHP is responsible for the form data processing and MySQL is responsible for storing currency rates. </a:t>
          </a:r>
          <a:endParaRPr lang="en-US" dirty="0"/>
        </a:p>
      </dgm:t>
    </dgm:pt>
    <dgm:pt modelId="{67F177BC-E9D9-47FD-90DE-8D94389DA002}" type="parTrans" cxnId="{34956638-D7C5-481B-AA28-3FFA365DA001}">
      <dgm:prSet/>
      <dgm:spPr/>
      <dgm:t>
        <a:bodyPr/>
        <a:lstStyle/>
        <a:p>
          <a:endParaRPr lang="en-US"/>
        </a:p>
      </dgm:t>
    </dgm:pt>
    <dgm:pt modelId="{F5B56739-E6AC-42A6-B189-F02679C39BF6}" type="sibTrans" cxnId="{34956638-D7C5-481B-AA28-3FFA365DA001}">
      <dgm:prSet/>
      <dgm:spPr/>
      <dgm:t>
        <a:bodyPr/>
        <a:lstStyle/>
        <a:p>
          <a:endParaRPr lang="en-US"/>
        </a:p>
      </dgm:t>
    </dgm:pt>
    <dgm:pt modelId="{392E47DD-BB7F-4A71-9ACC-87A592D18F21}">
      <dgm:prSet/>
      <dgm:spPr/>
      <dgm:t>
        <a:bodyPr/>
        <a:lstStyle/>
        <a:p>
          <a:pPr>
            <a:lnSpc>
              <a:spcPct val="100000"/>
            </a:lnSpc>
          </a:pPr>
          <a:r>
            <a:rPr lang="en-US" b="0" i="0"/>
            <a:t>Front-end communicates with the back-end through PHP which transmits data both to and from the MySQL base. </a:t>
          </a:r>
          <a:endParaRPr lang="en-US"/>
        </a:p>
      </dgm:t>
    </dgm:pt>
    <dgm:pt modelId="{DC7ED8FE-459A-49B8-8445-F58C52962CB9}" type="parTrans" cxnId="{E3DAD95B-68F6-4C60-8F0F-8D6352649106}">
      <dgm:prSet/>
      <dgm:spPr/>
      <dgm:t>
        <a:bodyPr/>
        <a:lstStyle/>
        <a:p>
          <a:endParaRPr lang="en-US"/>
        </a:p>
      </dgm:t>
    </dgm:pt>
    <dgm:pt modelId="{BF672710-6676-4045-80F5-743B0CF84D74}" type="sibTrans" cxnId="{E3DAD95B-68F6-4C60-8F0F-8D6352649106}">
      <dgm:prSet/>
      <dgm:spPr/>
      <dgm:t>
        <a:bodyPr/>
        <a:lstStyle/>
        <a:p>
          <a:endParaRPr lang="en-US"/>
        </a:p>
      </dgm:t>
    </dgm:pt>
    <dgm:pt modelId="{6A000A1D-8746-4BE9-B096-086C9CD1A3E5}">
      <dgm:prSet/>
      <dgm:spPr/>
      <dgm:t>
        <a:bodyPr/>
        <a:lstStyle/>
        <a:p>
          <a:pPr>
            <a:lnSpc>
              <a:spcPct val="100000"/>
            </a:lnSpc>
          </a:pPr>
          <a:r>
            <a:rPr lang="en-US" b="0" i="0"/>
            <a:t>The design of the system supports front-end and back-end to combine for allowing user-friendly interactions.</a:t>
          </a:r>
          <a:endParaRPr lang="en-US"/>
        </a:p>
      </dgm:t>
    </dgm:pt>
    <dgm:pt modelId="{F8C25096-D60F-4A5E-A234-B0294E55C4A6}" type="parTrans" cxnId="{4E92D63F-DCE0-47D3-AEB7-589E863362D0}">
      <dgm:prSet/>
      <dgm:spPr/>
      <dgm:t>
        <a:bodyPr/>
        <a:lstStyle/>
        <a:p>
          <a:endParaRPr lang="en-US"/>
        </a:p>
      </dgm:t>
    </dgm:pt>
    <dgm:pt modelId="{1347ADAB-E627-4182-B794-5617AB3F7CC4}" type="sibTrans" cxnId="{4E92D63F-DCE0-47D3-AEB7-589E863362D0}">
      <dgm:prSet/>
      <dgm:spPr/>
      <dgm:t>
        <a:bodyPr/>
        <a:lstStyle/>
        <a:p>
          <a:endParaRPr lang="en-US"/>
        </a:p>
      </dgm:t>
    </dgm:pt>
    <dgm:pt modelId="{DFB83775-7149-4508-B2E8-E9A622500B86}" type="pres">
      <dgm:prSet presAssocID="{7D76E0A5-172A-4C29-898F-240D01D18B37}" presName="root" presStyleCnt="0">
        <dgm:presLayoutVars>
          <dgm:dir/>
          <dgm:resizeHandles val="exact"/>
        </dgm:presLayoutVars>
      </dgm:prSet>
      <dgm:spPr/>
    </dgm:pt>
    <dgm:pt modelId="{7ACB39C6-BB92-48DA-8229-DC5AE15997AB}" type="pres">
      <dgm:prSet presAssocID="{AA258976-CB66-4279-8ACC-6814E02E91D5}" presName="compNode" presStyleCnt="0"/>
      <dgm:spPr/>
    </dgm:pt>
    <dgm:pt modelId="{E6DA021C-0220-4F69-AD36-542C0B98A633}" type="pres">
      <dgm:prSet presAssocID="{AA258976-CB66-4279-8ACC-6814E02E91D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BEBD3E63-020C-4FF8-AD1E-3804D91EE3E9}" type="pres">
      <dgm:prSet presAssocID="{AA258976-CB66-4279-8ACC-6814E02E91D5}" presName="spaceRect" presStyleCnt="0"/>
      <dgm:spPr/>
    </dgm:pt>
    <dgm:pt modelId="{F0C225AB-2355-4DAB-8F95-E22421034085}" type="pres">
      <dgm:prSet presAssocID="{AA258976-CB66-4279-8ACC-6814E02E91D5}" presName="textRect" presStyleLbl="revTx" presStyleIdx="0" presStyleCnt="4">
        <dgm:presLayoutVars>
          <dgm:chMax val="1"/>
          <dgm:chPref val="1"/>
        </dgm:presLayoutVars>
      </dgm:prSet>
      <dgm:spPr/>
    </dgm:pt>
    <dgm:pt modelId="{67022732-C4D6-4F19-8372-9E7A8BE2E4B1}" type="pres">
      <dgm:prSet presAssocID="{F9922244-F8AC-490B-8942-8511FE138373}" presName="sibTrans" presStyleCnt="0"/>
      <dgm:spPr/>
    </dgm:pt>
    <dgm:pt modelId="{5AA93379-418E-48A8-A5A0-25C1824B1B74}" type="pres">
      <dgm:prSet presAssocID="{82A51399-95B2-47A6-8CF8-24F630E2A0B0}" presName="compNode" presStyleCnt="0"/>
      <dgm:spPr/>
    </dgm:pt>
    <dgm:pt modelId="{350CB76C-0CFA-48B3-BB3D-368FA97EC241}" type="pres">
      <dgm:prSet presAssocID="{82A51399-95B2-47A6-8CF8-24F630E2A0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A5375386-A78D-4975-864F-311CE08CD78F}" type="pres">
      <dgm:prSet presAssocID="{82A51399-95B2-47A6-8CF8-24F630E2A0B0}" presName="spaceRect" presStyleCnt="0"/>
      <dgm:spPr/>
    </dgm:pt>
    <dgm:pt modelId="{8E3F29E7-FA45-4912-812F-EF341C9C27B9}" type="pres">
      <dgm:prSet presAssocID="{82A51399-95B2-47A6-8CF8-24F630E2A0B0}" presName="textRect" presStyleLbl="revTx" presStyleIdx="1" presStyleCnt="4">
        <dgm:presLayoutVars>
          <dgm:chMax val="1"/>
          <dgm:chPref val="1"/>
        </dgm:presLayoutVars>
      </dgm:prSet>
      <dgm:spPr/>
    </dgm:pt>
    <dgm:pt modelId="{B79FEF30-5A5F-4861-ADFF-C4F964FB21EB}" type="pres">
      <dgm:prSet presAssocID="{F5B56739-E6AC-42A6-B189-F02679C39BF6}" presName="sibTrans" presStyleCnt="0"/>
      <dgm:spPr/>
    </dgm:pt>
    <dgm:pt modelId="{6CB92782-1DC8-40AF-8293-80301B3817A7}" type="pres">
      <dgm:prSet presAssocID="{392E47DD-BB7F-4A71-9ACC-87A592D18F21}" presName="compNode" presStyleCnt="0"/>
      <dgm:spPr/>
    </dgm:pt>
    <dgm:pt modelId="{15EBE95F-5AA7-4D7D-BA96-B5942442D1E7}" type="pres">
      <dgm:prSet presAssocID="{392E47DD-BB7F-4A71-9ACC-87A592D18F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D81797EB-B1A6-42E1-ADAA-4E51EC9479D4}" type="pres">
      <dgm:prSet presAssocID="{392E47DD-BB7F-4A71-9ACC-87A592D18F21}" presName="spaceRect" presStyleCnt="0"/>
      <dgm:spPr/>
    </dgm:pt>
    <dgm:pt modelId="{402806E7-CBD5-4AC1-8F6B-D2F9D91654C2}" type="pres">
      <dgm:prSet presAssocID="{392E47DD-BB7F-4A71-9ACC-87A592D18F21}" presName="textRect" presStyleLbl="revTx" presStyleIdx="2" presStyleCnt="4">
        <dgm:presLayoutVars>
          <dgm:chMax val="1"/>
          <dgm:chPref val="1"/>
        </dgm:presLayoutVars>
      </dgm:prSet>
      <dgm:spPr/>
    </dgm:pt>
    <dgm:pt modelId="{2000179B-38A0-4878-8B9D-D71C7D4FF6DA}" type="pres">
      <dgm:prSet presAssocID="{BF672710-6676-4045-80F5-743B0CF84D74}" presName="sibTrans" presStyleCnt="0"/>
      <dgm:spPr/>
    </dgm:pt>
    <dgm:pt modelId="{F2C1FE2E-52A0-44D6-8788-BD83E8A2C6E8}" type="pres">
      <dgm:prSet presAssocID="{6A000A1D-8746-4BE9-B096-086C9CD1A3E5}" presName="compNode" presStyleCnt="0"/>
      <dgm:spPr/>
    </dgm:pt>
    <dgm:pt modelId="{ED02115A-E690-44D4-B67A-986FAD525968}" type="pres">
      <dgm:prSet presAssocID="{6A000A1D-8746-4BE9-B096-086C9CD1A3E5}" presName="iconRect" presStyleLbl="node1" presStyleIdx="3" presStyleCnt="4" custLinFactNeighborX="-1604" custLinFactNeighborY="2159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92BCF3A1-CA41-4227-ACFC-B64ADD3CA378}" type="pres">
      <dgm:prSet presAssocID="{6A000A1D-8746-4BE9-B096-086C9CD1A3E5}" presName="spaceRect" presStyleCnt="0"/>
      <dgm:spPr/>
    </dgm:pt>
    <dgm:pt modelId="{FF5BA795-F7C6-4A46-A772-94D4EE761EDA}" type="pres">
      <dgm:prSet presAssocID="{6A000A1D-8746-4BE9-B096-086C9CD1A3E5}" presName="textRect" presStyleLbl="revTx" presStyleIdx="3" presStyleCnt="4">
        <dgm:presLayoutVars>
          <dgm:chMax val="1"/>
          <dgm:chPref val="1"/>
        </dgm:presLayoutVars>
      </dgm:prSet>
      <dgm:spPr/>
    </dgm:pt>
  </dgm:ptLst>
  <dgm:cxnLst>
    <dgm:cxn modelId="{31164633-0356-48AB-9B2D-C1AD95F9BC1B}" type="presOf" srcId="{7D76E0A5-172A-4C29-898F-240D01D18B37}" destId="{DFB83775-7149-4508-B2E8-E9A622500B86}" srcOrd="0" destOrd="0" presId="urn:microsoft.com/office/officeart/2018/2/layout/IconLabelList"/>
    <dgm:cxn modelId="{72736834-C917-4086-B308-C362A1E4C91C}" type="presOf" srcId="{AA258976-CB66-4279-8ACC-6814E02E91D5}" destId="{F0C225AB-2355-4DAB-8F95-E22421034085}" srcOrd="0" destOrd="0" presId="urn:microsoft.com/office/officeart/2018/2/layout/IconLabelList"/>
    <dgm:cxn modelId="{34956638-D7C5-481B-AA28-3FFA365DA001}" srcId="{7D76E0A5-172A-4C29-898F-240D01D18B37}" destId="{82A51399-95B2-47A6-8CF8-24F630E2A0B0}" srcOrd="1" destOrd="0" parTransId="{67F177BC-E9D9-47FD-90DE-8D94389DA002}" sibTransId="{F5B56739-E6AC-42A6-B189-F02679C39BF6}"/>
    <dgm:cxn modelId="{4E92D63F-DCE0-47D3-AEB7-589E863362D0}" srcId="{7D76E0A5-172A-4C29-898F-240D01D18B37}" destId="{6A000A1D-8746-4BE9-B096-086C9CD1A3E5}" srcOrd="3" destOrd="0" parTransId="{F8C25096-D60F-4A5E-A234-B0294E55C4A6}" sibTransId="{1347ADAB-E627-4182-B794-5617AB3F7CC4}"/>
    <dgm:cxn modelId="{E3DAD95B-68F6-4C60-8F0F-8D6352649106}" srcId="{7D76E0A5-172A-4C29-898F-240D01D18B37}" destId="{392E47DD-BB7F-4A71-9ACC-87A592D18F21}" srcOrd="2" destOrd="0" parTransId="{DC7ED8FE-459A-49B8-8445-F58C52962CB9}" sibTransId="{BF672710-6676-4045-80F5-743B0CF84D74}"/>
    <dgm:cxn modelId="{55DAD09B-6B76-4BCA-8174-9DA48D224A77}" srcId="{7D76E0A5-172A-4C29-898F-240D01D18B37}" destId="{AA258976-CB66-4279-8ACC-6814E02E91D5}" srcOrd="0" destOrd="0" parTransId="{B912C819-1F47-4E7D-91B4-EAB8D0BCED1C}" sibTransId="{F9922244-F8AC-490B-8942-8511FE138373}"/>
    <dgm:cxn modelId="{093A46A3-6287-4AD7-849A-B2247DFAB0C7}" type="presOf" srcId="{82A51399-95B2-47A6-8CF8-24F630E2A0B0}" destId="{8E3F29E7-FA45-4912-812F-EF341C9C27B9}" srcOrd="0" destOrd="0" presId="urn:microsoft.com/office/officeart/2018/2/layout/IconLabelList"/>
    <dgm:cxn modelId="{CCAF19B7-D9D1-48B0-9182-2C6FBE4CA719}" type="presOf" srcId="{392E47DD-BB7F-4A71-9ACC-87A592D18F21}" destId="{402806E7-CBD5-4AC1-8F6B-D2F9D91654C2}" srcOrd="0" destOrd="0" presId="urn:microsoft.com/office/officeart/2018/2/layout/IconLabelList"/>
    <dgm:cxn modelId="{9E5DE7B8-D6BE-4A6A-BA63-56DB7743E8DF}" type="presOf" srcId="{6A000A1D-8746-4BE9-B096-086C9CD1A3E5}" destId="{FF5BA795-F7C6-4A46-A772-94D4EE761EDA}" srcOrd="0" destOrd="0" presId="urn:microsoft.com/office/officeart/2018/2/layout/IconLabelList"/>
    <dgm:cxn modelId="{684754BD-F54B-4817-91B7-81A088AC5505}" type="presParOf" srcId="{DFB83775-7149-4508-B2E8-E9A622500B86}" destId="{7ACB39C6-BB92-48DA-8229-DC5AE15997AB}" srcOrd="0" destOrd="0" presId="urn:microsoft.com/office/officeart/2018/2/layout/IconLabelList"/>
    <dgm:cxn modelId="{94E3072A-F6C2-4712-A23E-51252D5200FC}" type="presParOf" srcId="{7ACB39C6-BB92-48DA-8229-DC5AE15997AB}" destId="{E6DA021C-0220-4F69-AD36-542C0B98A633}" srcOrd="0" destOrd="0" presId="urn:microsoft.com/office/officeart/2018/2/layout/IconLabelList"/>
    <dgm:cxn modelId="{3BE9ECF3-7944-475E-9AF4-80CD0E90E370}" type="presParOf" srcId="{7ACB39C6-BB92-48DA-8229-DC5AE15997AB}" destId="{BEBD3E63-020C-4FF8-AD1E-3804D91EE3E9}" srcOrd="1" destOrd="0" presId="urn:microsoft.com/office/officeart/2018/2/layout/IconLabelList"/>
    <dgm:cxn modelId="{B4D45201-42F1-41F4-BA95-24D1B2E174CC}" type="presParOf" srcId="{7ACB39C6-BB92-48DA-8229-DC5AE15997AB}" destId="{F0C225AB-2355-4DAB-8F95-E22421034085}" srcOrd="2" destOrd="0" presId="urn:microsoft.com/office/officeart/2018/2/layout/IconLabelList"/>
    <dgm:cxn modelId="{A7082415-8ED5-4D39-8CB0-4509EAEEBE0E}" type="presParOf" srcId="{DFB83775-7149-4508-B2E8-E9A622500B86}" destId="{67022732-C4D6-4F19-8372-9E7A8BE2E4B1}" srcOrd="1" destOrd="0" presId="urn:microsoft.com/office/officeart/2018/2/layout/IconLabelList"/>
    <dgm:cxn modelId="{9B277380-08E6-4A1F-B8DD-F0D234CDCF71}" type="presParOf" srcId="{DFB83775-7149-4508-B2E8-E9A622500B86}" destId="{5AA93379-418E-48A8-A5A0-25C1824B1B74}" srcOrd="2" destOrd="0" presId="urn:microsoft.com/office/officeart/2018/2/layout/IconLabelList"/>
    <dgm:cxn modelId="{CBD486A9-2CEF-42BD-BDBA-615ED4F81B93}" type="presParOf" srcId="{5AA93379-418E-48A8-A5A0-25C1824B1B74}" destId="{350CB76C-0CFA-48B3-BB3D-368FA97EC241}" srcOrd="0" destOrd="0" presId="urn:microsoft.com/office/officeart/2018/2/layout/IconLabelList"/>
    <dgm:cxn modelId="{9C161EA5-CCBD-4EAD-ADB0-A983B8D691B0}" type="presParOf" srcId="{5AA93379-418E-48A8-A5A0-25C1824B1B74}" destId="{A5375386-A78D-4975-864F-311CE08CD78F}" srcOrd="1" destOrd="0" presId="urn:microsoft.com/office/officeart/2018/2/layout/IconLabelList"/>
    <dgm:cxn modelId="{167F520E-A1AB-44EC-835B-EA9C7499A63F}" type="presParOf" srcId="{5AA93379-418E-48A8-A5A0-25C1824B1B74}" destId="{8E3F29E7-FA45-4912-812F-EF341C9C27B9}" srcOrd="2" destOrd="0" presId="urn:microsoft.com/office/officeart/2018/2/layout/IconLabelList"/>
    <dgm:cxn modelId="{4AE23662-571D-4D18-BF0F-1DC1CD80BD10}" type="presParOf" srcId="{DFB83775-7149-4508-B2E8-E9A622500B86}" destId="{B79FEF30-5A5F-4861-ADFF-C4F964FB21EB}" srcOrd="3" destOrd="0" presId="urn:microsoft.com/office/officeart/2018/2/layout/IconLabelList"/>
    <dgm:cxn modelId="{DA5D302C-2D31-462B-BBD9-11429229B5BA}" type="presParOf" srcId="{DFB83775-7149-4508-B2E8-E9A622500B86}" destId="{6CB92782-1DC8-40AF-8293-80301B3817A7}" srcOrd="4" destOrd="0" presId="urn:microsoft.com/office/officeart/2018/2/layout/IconLabelList"/>
    <dgm:cxn modelId="{1BF8A201-44CA-400C-89B1-C06C3C4BEF51}" type="presParOf" srcId="{6CB92782-1DC8-40AF-8293-80301B3817A7}" destId="{15EBE95F-5AA7-4D7D-BA96-B5942442D1E7}" srcOrd="0" destOrd="0" presId="urn:microsoft.com/office/officeart/2018/2/layout/IconLabelList"/>
    <dgm:cxn modelId="{24A68960-2839-4D17-8AED-B30ADE53B800}" type="presParOf" srcId="{6CB92782-1DC8-40AF-8293-80301B3817A7}" destId="{D81797EB-B1A6-42E1-ADAA-4E51EC9479D4}" srcOrd="1" destOrd="0" presId="urn:microsoft.com/office/officeart/2018/2/layout/IconLabelList"/>
    <dgm:cxn modelId="{1D12F865-D961-4453-B776-468ED6381639}" type="presParOf" srcId="{6CB92782-1DC8-40AF-8293-80301B3817A7}" destId="{402806E7-CBD5-4AC1-8F6B-D2F9D91654C2}" srcOrd="2" destOrd="0" presId="urn:microsoft.com/office/officeart/2018/2/layout/IconLabelList"/>
    <dgm:cxn modelId="{D0E88CDE-A76F-4C50-8703-0A13EA1E22EC}" type="presParOf" srcId="{DFB83775-7149-4508-B2E8-E9A622500B86}" destId="{2000179B-38A0-4878-8B9D-D71C7D4FF6DA}" srcOrd="5" destOrd="0" presId="urn:microsoft.com/office/officeart/2018/2/layout/IconLabelList"/>
    <dgm:cxn modelId="{B5833B0A-89C4-48A0-809D-E8F30AE6CE04}" type="presParOf" srcId="{DFB83775-7149-4508-B2E8-E9A622500B86}" destId="{F2C1FE2E-52A0-44D6-8788-BD83E8A2C6E8}" srcOrd="6" destOrd="0" presId="urn:microsoft.com/office/officeart/2018/2/layout/IconLabelList"/>
    <dgm:cxn modelId="{AE5EC1B7-5D1E-43CB-A605-8B3CD09886AC}" type="presParOf" srcId="{F2C1FE2E-52A0-44D6-8788-BD83E8A2C6E8}" destId="{ED02115A-E690-44D4-B67A-986FAD525968}" srcOrd="0" destOrd="0" presId="urn:microsoft.com/office/officeart/2018/2/layout/IconLabelList"/>
    <dgm:cxn modelId="{275B0FCD-21CA-4925-BB56-8398780BCF41}" type="presParOf" srcId="{F2C1FE2E-52A0-44D6-8788-BD83E8A2C6E8}" destId="{92BCF3A1-CA41-4227-ACFC-B64ADD3CA378}" srcOrd="1" destOrd="0" presId="urn:microsoft.com/office/officeart/2018/2/layout/IconLabelList"/>
    <dgm:cxn modelId="{65824450-F351-4198-A452-0C291ABA293E}" type="presParOf" srcId="{F2C1FE2E-52A0-44D6-8788-BD83E8A2C6E8}" destId="{FF5BA795-F7C6-4A46-A772-94D4EE761EDA}"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3CBD70-1DE0-4686-9C75-34AAB5BE33DF}" type="doc">
      <dgm:prSet loTypeId="urn:microsoft.com/office/officeart/2005/8/layout/vList6" loCatId="process" qsTypeId="urn:microsoft.com/office/officeart/2005/8/quickstyle/3d2" qsCatId="3D" csTypeId="urn:microsoft.com/office/officeart/2005/8/colors/accent1_2" csCatId="accent1" phldr="1"/>
      <dgm:spPr/>
      <dgm:t>
        <a:bodyPr/>
        <a:lstStyle/>
        <a:p>
          <a:endParaRPr lang="en-IN"/>
        </a:p>
      </dgm:t>
    </dgm:pt>
    <dgm:pt modelId="{F95447CE-14BA-4590-8821-4093D3EFEA9F}">
      <dgm:prSet/>
      <dgm:spPr/>
      <dgm:t>
        <a:bodyPr/>
        <a:lstStyle/>
        <a:p>
          <a:r>
            <a:rPr lang="en-US" b="1" i="0" dirty="0"/>
            <a:t>Test Case 1: Currency Conversion </a:t>
          </a:r>
          <a:r>
            <a:rPr lang="en-US" b="1" i="0" dirty="0">
              <a:latin typeface="Times New Roman" panose="02020603050405020304" pitchFamily="18" charset="0"/>
              <a:cs typeface="Times New Roman" panose="02020603050405020304" pitchFamily="18" charset="0"/>
            </a:rPr>
            <a:t>Functionality</a:t>
          </a:r>
          <a:endParaRPr lang="en-IN" dirty="0">
            <a:latin typeface="Times New Roman" panose="02020603050405020304" pitchFamily="18" charset="0"/>
            <a:cs typeface="Times New Roman" panose="02020603050405020304" pitchFamily="18" charset="0"/>
          </a:endParaRPr>
        </a:p>
      </dgm:t>
    </dgm:pt>
    <dgm:pt modelId="{B62BD14B-11F2-4064-AF41-D569ABFEFEA1}" type="parTrans" cxnId="{7025BABE-4F60-4D23-9CF6-78041DD0446E}">
      <dgm:prSet/>
      <dgm:spPr/>
      <dgm:t>
        <a:bodyPr/>
        <a:lstStyle/>
        <a:p>
          <a:endParaRPr lang="en-IN"/>
        </a:p>
      </dgm:t>
    </dgm:pt>
    <dgm:pt modelId="{826CA26D-5323-44E0-9EC8-FE33385E2A33}" type="sibTrans" cxnId="{7025BABE-4F60-4D23-9CF6-78041DD0446E}">
      <dgm:prSet/>
      <dgm:spPr/>
      <dgm:t>
        <a:bodyPr/>
        <a:lstStyle/>
        <a:p>
          <a:endParaRPr lang="en-IN"/>
        </a:p>
      </dgm:t>
    </dgm:pt>
    <dgm:pt modelId="{B88CD4F3-54DC-4196-95BB-F4DF36A355A2}" type="pres">
      <dgm:prSet presAssocID="{B93CBD70-1DE0-4686-9C75-34AAB5BE33DF}" presName="Name0" presStyleCnt="0">
        <dgm:presLayoutVars>
          <dgm:dir/>
          <dgm:animLvl val="lvl"/>
          <dgm:resizeHandles/>
        </dgm:presLayoutVars>
      </dgm:prSet>
      <dgm:spPr/>
    </dgm:pt>
    <dgm:pt modelId="{47A5CA3A-8F6D-4769-93B8-662CCBC6CD23}" type="pres">
      <dgm:prSet presAssocID="{F95447CE-14BA-4590-8821-4093D3EFEA9F}" presName="linNode" presStyleCnt="0"/>
      <dgm:spPr/>
    </dgm:pt>
    <dgm:pt modelId="{7FE9B4A9-7D7C-4310-8BA9-E732B294677F}" type="pres">
      <dgm:prSet presAssocID="{F95447CE-14BA-4590-8821-4093D3EFEA9F}" presName="parentShp" presStyleLbl="node1" presStyleIdx="0" presStyleCnt="1">
        <dgm:presLayoutVars>
          <dgm:bulletEnabled val="1"/>
        </dgm:presLayoutVars>
      </dgm:prSet>
      <dgm:spPr/>
    </dgm:pt>
    <dgm:pt modelId="{11AACFDE-0E38-4584-9AB4-AD006BA84FA3}" type="pres">
      <dgm:prSet presAssocID="{F95447CE-14BA-4590-8821-4093D3EFEA9F}" presName="childShp" presStyleLbl="bgAccFollowNode1" presStyleIdx="0" presStyleCnt="1">
        <dgm:presLayoutVars>
          <dgm:bulletEnabled val="1"/>
        </dgm:presLayoutVars>
      </dgm:prSet>
      <dgm:spPr/>
    </dgm:pt>
  </dgm:ptLst>
  <dgm:cxnLst>
    <dgm:cxn modelId="{CF21E60B-6339-444C-86ED-289220BC4191}" type="presOf" srcId="{F95447CE-14BA-4590-8821-4093D3EFEA9F}" destId="{7FE9B4A9-7D7C-4310-8BA9-E732B294677F}" srcOrd="0" destOrd="0" presId="urn:microsoft.com/office/officeart/2005/8/layout/vList6"/>
    <dgm:cxn modelId="{D39DA94B-2E77-4948-9A36-8DF6651B961F}" type="presOf" srcId="{B93CBD70-1DE0-4686-9C75-34AAB5BE33DF}" destId="{B88CD4F3-54DC-4196-95BB-F4DF36A355A2}" srcOrd="0" destOrd="0" presId="urn:microsoft.com/office/officeart/2005/8/layout/vList6"/>
    <dgm:cxn modelId="{7025BABE-4F60-4D23-9CF6-78041DD0446E}" srcId="{B93CBD70-1DE0-4686-9C75-34AAB5BE33DF}" destId="{F95447CE-14BA-4590-8821-4093D3EFEA9F}" srcOrd="0" destOrd="0" parTransId="{B62BD14B-11F2-4064-AF41-D569ABFEFEA1}" sibTransId="{826CA26D-5323-44E0-9EC8-FE33385E2A33}"/>
    <dgm:cxn modelId="{621DFA5B-02EC-4EDA-BF7E-10B08C370996}" type="presParOf" srcId="{B88CD4F3-54DC-4196-95BB-F4DF36A355A2}" destId="{47A5CA3A-8F6D-4769-93B8-662CCBC6CD23}" srcOrd="0" destOrd="0" presId="urn:microsoft.com/office/officeart/2005/8/layout/vList6"/>
    <dgm:cxn modelId="{0088214D-FD66-4E8A-A168-17E70C5C43ED}" type="presParOf" srcId="{47A5CA3A-8F6D-4769-93B8-662CCBC6CD23}" destId="{7FE9B4A9-7D7C-4310-8BA9-E732B294677F}" srcOrd="0" destOrd="0" presId="urn:microsoft.com/office/officeart/2005/8/layout/vList6"/>
    <dgm:cxn modelId="{5FE48A68-F186-4837-87A6-F3888271B8FA}" type="presParOf" srcId="{47A5CA3A-8F6D-4769-93B8-662CCBC6CD23}" destId="{11AACFDE-0E38-4584-9AB4-AD006BA84FA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1420F4-6FF4-4A1A-8EF0-9B31282D3452}"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02D7F067-4466-4E85-94FF-8EE5E16C7A09}">
      <dgm:prSet/>
      <dgm:spPr/>
      <dgm:t>
        <a:bodyPr/>
        <a:lstStyle/>
        <a:p>
          <a:r>
            <a:rPr lang="en-US" b="0" i="0"/>
            <a:t>It’s also important to check that the “Convert From” and “Convert To ” drop downs have the right currencies (like USD and EUR). </a:t>
          </a:r>
          <a:endParaRPr lang="en-US"/>
        </a:p>
      </dgm:t>
    </dgm:pt>
    <dgm:pt modelId="{72727E7D-D38F-403E-A5EB-E077D81E2AE6}" type="parTrans" cxnId="{2989CAF3-957B-4E72-9125-F284CC2A5532}">
      <dgm:prSet/>
      <dgm:spPr/>
      <dgm:t>
        <a:bodyPr/>
        <a:lstStyle/>
        <a:p>
          <a:endParaRPr lang="en-US"/>
        </a:p>
      </dgm:t>
    </dgm:pt>
    <dgm:pt modelId="{1BB372A7-201E-43AD-BC41-16D8201D39FD}" type="sibTrans" cxnId="{2989CAF3-957B-4E72-9125-F284CC2A5532}">
      <dgm:prSet/>
      <dgm:spPr/>
      <dgm:t>
        <a:bodyPr/>
        <a:lstStyle/>
        <a:p>
          <a:endParaRPr lang="en-US"/>
        </a:p>
      </dgm:t>
    </dgm:pt>
    <dgm:pt modelId="{0A1851E4-6912-41B9-A533-1C0B935EFD74}">
      <dgm:prSet/>
      <dgm:spPr/>
      <dgm:t>
        <a:bodyPr/>
        <a:lstStyle/>
        <a:p>
          <a:r>
            <a:rPr lang="en-US" b="0" i="0"/>
            <a:t>Enter only valid positive number ie a whole number greater than 0 (e.g 100) to transform. </a:t>
          </a:r>
          <a:endParaRPr lang="en-US"/>
        </a:p>
      </dgm:t>
    </dgm:pt>
    <dgm:pt modelId="{5A30E1ED-EDE2-43D7-A79B-788B644491EE}" type="parTrans" cxnId="{CEE06820-E8EE-4C0B-9889-79FA11318358}">
      <dgm:prSet/>
      <dgm:spPr/>
      <dgm:t>
        <a:bodyPr/>
        <a:lstStyle/>
        <a:p>
          <a:endParaRPr lang="en-US"/>
        </a:p>
      </dgm:t>
    </dgm:pt>
    <dgm:pt modelId="{F7AE3A53-46E2-41F6-A3E9-76C0E10C3625}" type="sibTrans" cxnId="{CEE06820-E8EE-4C0B-9889-79FA11318358}">
      <dgm:prSet/>
      <dgm:spPr/>
      <dgm:t>
        <a:bodyPr/>
        <a:lstStyle/>
        <a:p>
          <a:endParaRPr lang="en-US"/>
        </a:p>
      </dgm:t>
    </dgm:pt>
    <dgm:pt modelId="{6F6274B4-E452-419D-AC09-B7186BD80C72}">
      <dgm:prSet/>
      <dgm:spPr/>
      <dgm:t>
        <a:bodyPr/>
        <a:lstStyle/>
        <a:p>
          <a:r>
            <a:rPr lang="en-US" b="0" i="0"/>
            <a:t>Press “Convert” and show the converted sum with the rate. </a:t>
          </a:r>
          <a:endParaRPr lang="en-US"/>
        </a:p>
      </dgm:t>
    </dgm:pt>
    <dgm:pt modelId="{8F35AC35-72C8-4B8E-8B83-A80CBC32C0AA}" type="parTrans" cxnId="{1F183AB2-D5F3-4A04-897A-18B19C4EFD13}">
      <dgm:prSet/>
      <dgm:spPr/>
      <dgm:t>
        <a:bodyPr/>
        <a:lstStyle/>
        <a:p>
          <a:endParaRPr lang="en-US"/>
        </a:p>
      </dgm:t>
    </dgm:pt>
    <dgm:pt modelId="{4542B382-CC42-4C89-8FE1-655799822729}" type="sibTrans" cxnId="{1F183AB2-D5F3-4A04-897A-18B19C4EFD13}">
      <dgm:prSet/>
      <dgm:spPr/>
      <dgm:t>
        <a:bodyPr/>
        <a:lstStyle/>
        <a:p>
          <a:endParaRPr lang="en-US"/>
        </a:p>
      </dgm:t>
    </dgm:pt>
    <dgm:pt modelId="{EC83248D-3B46-4866-9EE4-3D0DDBF17F79}">
      <dgm:prSet/>
      <dgm:spPr/>
      <dgm:t>
        <a:bodyPr/>
        <a:lstStyle/>
        <a:p>
          <a:r>
            <a:rPr lang="en-US" b="0" i="0"/>
            <a:t>This should be double checked against a trusted source to ensure that it has not got any error.</a:t>
          </a:r>
          <a:endParaRPr lang="en-US"/>
        </a:p>
      </dgm:t>
    </dgm:pt>
    <dgm:pt modelId="{51C0D65A-D3CD-4B9A-8C86-B8ED55757DA1}" type="parTrans" cxnId="{D2AA6027-843F-4429-8C10-EB884F916496}">
      <dgm:prSet/>
      <dgm:spPr/>
      <dgm:t>
        <a:bodyPr/>
        <a:lstStyle/>
        <a:p>
          <a:endParaRPr lang="en-US"/>
        </a:p>
      </dgm:t>
    </dgm:pt>
    <dgm:pt modelId="{B20172BA-13B5-4FF7-A551-701407AF9F98}" type="sibTrans" cxnId="{D2AA6027-843F-4429-8C10-EB884F916496}">
      <dgm:prSet/>
      <dgm:spPr/>
      <dgm:t>
        <a:bodyPr/>
        <a:lstStyle/>
        <a:p>
          <a:endParaRPr lang="en-US"/>
        </a:p>
      </dgm:t>
    </dgm:pt>
    <dgm:pt modelId="{527521F0-F91A-4018-9E35-1F8B50BA9C34}" type="pres">
      <dgm:prSet presAssocID="{361420F4-6FF4-4A1A-8EF0-9B31282D3452}" presName="diagram" presStyleCnt="0">
        <dgm:presLayoutVars>
          <dgm:dir/>
          <dgm:resizeHandles val="exact"/>
        </dgm:presLayoutVars>
      </dgm:prSet>
      <dgm:spPr/>
    </dgm:pt>
    <dgm:pt modelId="{03E98218-EF80-45F1-97BF-5504C619CE42}" type="pres">
      <dgm:prSet presAssocID="{02D7F067-4466-4E85-94FF-8EE5E16C7A09}" presName="arrow" presStyleLbl="node1" presStyleIdx="0" presStyleCnt="4">
        <dgm:presLayoutVars>
          <dgm:bulletEnabled val="1"/>
        </dgm:presLayoutVars>
      </dgm:prSet>
      <dgm:spPr/>
    </dgm:pt>
    <dgm:pt modelId="{691FA1F5-C9E3-40E3-A340-E704DA4C564C}" type="pres">
      <dgm:prSet presAssocID="{0A1851E4-6912-41B9-A533-1C0B935EFD74}" presName="arrow" presStyleLbl="node1" presStyleIdx="1" presStyleCnt="4">
        <dgm:presLayoutVars>
          <dgm:bulletEnabled val="1"/>
        </dgm:presLayoutVars>
      </dgm:prSet>
      <dgm:spPr/>
    </dgm:pt>
    <dgm:pt modelId="{A7B09CDB-7F48-49FB-8953-A027FF92118E}" type="pres">
      <dgm:prSet presAssocID="{6F6274B4-E452-419D-AC09-B7186BD80C72}" presName="arrow" presStyleLbl="node1" presStyleIdx="2" presStyleCnt="4">
        <dgm:presLayoutVars>
          <dgm:bulletEnabled val="1"/>
        </dgm:presLayoutVars>
      </dgm:prSet>
      <dgm:spPr/>
    </dgm:pt>
    <dgm:pt modelId="{A61FF46A-8950-482D-801D-FA89FBDC7088}" type="pres">
      <dgm:prSet presAssocID="{EC83248D-3B46-4866-9EE4-3D0DDBF17F79}" presName="arrow" presStyleLbl="node1" presStyleIdx="3" presStyleCnt="4">
        <dgm:presLayoutVars>
          <dgm:bulletEnabled val="1"/>
        </dgm:presLayoutVars>
      </dgm:prSet>
      <dgm:spPr/>
    </dgm:pt>
  </dgm:ptLst>
  <dgm:cxnLst>
    <dgm:cxn modelId="{18360709-C46D-4BDF-9466-7DB5C41134D7}" type="presOf" srcId="{361420F4-6FF4-4A1A-8EF0-9B31282D3452}" destId="{527521F0-F91A-4018-9E35-1F8B50BA9C34}" srcOrd="0" destOrd="0" presId="urn:microsoft.com/office/officeart/2005/8/layout/arrow5"/>
    <dgm:cxn modelId="{CEE06820-E8EE-4C0B-9889-79FA11318358}" srcId="{361420F4-6FF4-4A1A-8EF0-9B31282D3452}" destId="{0A1851E4-6912-41B9-A533-1C0B935EFD74}" srcOrd="1" destOrd="0" parTransId="{5A30E1ED-EDE2-43D7-A79B-788B644491EE}" sibTransId="{F7AE3A53-46E2-41F6-A3E9-76C0E10C3625}"/>
    <dgm:cxn modelId="{D2AA6027-843F-4429-8C10-EB884F916496}" srcId="{361420F4-6FF4-4A1A-8EF0-9B31282D3452}" destId="{EC83248D-3B46-4866-9EE4-3D0DDBF17F79}" srcOrd="3" destOrd="0" parTransId="{51C0D65A-D3CD-4B9A-8C86-B8ED55757DA1}" sibTransId="{B20172BA-13B5-4FF7-A551-701407AF9F98}"/>
    <dgm:cxn modelId="{2919AC53-5E17-4EE6-84EB-D44D40957429}" type="presOf" srcId="{6F6274B4-E452-419D-AC09-B7186BD80C72}" destId="{A7B09CDB-7F48-49FB-8953-A027FF92118E}" srcOrd="0" destOrd="0" presId="urn:microsoft.com/office/officeart/2005/8/layout/arrow5"/>
    <dgm:cxn modelId="{A00E8162-3E53-43B2-BFF7-4F6325E45782}" type="presOf" srcId="{0A1851E4-6912-41B9-A533-1C0B935EFD74}" destId="{691FA1F5-C9E3-40E3-A340-E704DA4C564C}" srcOrd="0" destOrd="0" presId="urn:microsoft.com/office/officeart/2005/8/layout/arrow5"/>
    <dgm:cxn modelId="{DC46619F-026F-4C71-AC9A-77542D8690B1}" type="presOf" srcId="{EC83248D-3B46-4866-9EE4-3D0DDBF17F79}" destId="{A61FF46A-8950-482D-801D-FA89FBDC7088}" srcOrd="0" destOrd="0" presId="urn:microsoft.com/office/officeart/2005/8/layout/arrow5"/>
    <dgm:cxn modelId="{0CB0E9AD-A786-4B41-B68E-3394CF2EA0B7}" type="presOf" srcId="{02D7F067-4466-4E85-94FF-8EE5E16C7A09}" destId="{03E98218-EF80-45F1-97BF-5504C619CE42}" srcOrd="0" destOrd="0" presId="urn:microsoft.com/office/officeart/2005/8/layout/arrow5"/>
    <dgm:cxn modelId="{1F183AB2-D5F3-4A04-897A-18B19C4EFD13}" srcId="{361420F4-6FF4-4A1A-8EF0-9B31282D3452}" destId="{6F6274B4-E452-419D-AC09-B7186BD80C72}" srcOrd="2" destOrd="0" parTransId="{8F35AC35-72C8-4B8E-8B83-A80CBC32C0AA}" sibTransId="{4542B382-CC42-4C89-8FE1-655799822729}"/>
    <dgm:cxn modelId="{2989CAF3-957B-4E72-9125-F284CC2A5532}" srcId="{361420F4-6FF4-4A1A-8EF0-9B31282D3452}" destId="{02D7F067-4466-4E85-94FF-8EE5E16C7A09}" srcOrd="0" destOrd="0" parTransId="{72727E7D-D38F-403E-A5EB-E077D81E2AE6}" sibTransId="{1BB372A7-201E-43AD-BC41-16D8201D39FD}"/>
    <dgm:cxn modelId="{DB4682E1-4030-4DD9-9856-3040E24A73FA}" type="presParOf" srcId="{527521F0-F91A-4018-9E35-1F8B50BA9C34}" destId="{03E98218-EF80-45F1-97BF-5504C619CE42}" srcOrd="0" destOrd="0" presId="urn:microsoft.com/office/officeart/2005/8/layout/arrow5"/>
    <dgm:cxn modelId="{3D285825-8A61-40AD-B084-7A90EFA5712C}" type="presParOf" srcId="{527521F0-F91A-4018-9E35-1F8B50BA9C34}" destId="{691FA1F5-C9E3-40E3-A340-E704DA4C564C}" srcOrd="1" destOrd="0" presId="urn:microsoft.com/office/officeart/2005/8/layout/arrow5"/>
    <dgm:cxn modelId="{5F58C2C7-1D2B-4319-8E2F-0E22AD945C72}" type="presParOf" srcId="{527521F0-F91A-4018-9E35-1F8B50BA9C34}" destId="{A7B09CDB-7F48-49FB-8953-A027FF92118E}" srcOrd="2" destOrd="0" presId="urn:microsoft.com/office/officeart/2005/8/layout/arrow5"/>
    <dgm:cxn modelId="{467CB5AB-352C-43ED-BD10-B9F85B520BF5}" type="presParOf" srcId="{527521F0-F91A-4018-9E35-1F8B50BA9C34}" destId="{A61FF46A-8950-482D-801D-FA89FBDC7088}" srcOrd="3" destOrd="0" presId="urn:microsoft.com/office/officeart/2005/8/layout/arrow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3DBC71-3337-4AD6-9A0F-215708F09D8B}" type="doc">
      <dgm:prSet loTypeId="urn:microsoft.com/office/officeart/2005/8/layout/vList2" loCatId="list" qsTypeId="urn:microsoft.com/office/officeart/2005/8/quickstyle/3d3" qsCatId="3D" csTypeId="urn:microsoft.com/office/officeart/2005/8/colors/accent1_2" csCatId="accent1" phldr="1"/>
      <dgm:spPr/>
      <dgm:t>
        <a:bodyPr/>
        <a:lstStyle/>
        <a:p>
          <a:endParaRPr lang="en-IN"/>
        </a:p>
      </dgm:t>
    </dgm:pt>
    <dgm:pt modelId="{4FABA24C-26E2-49D9-967B-5E6DFF957F35}">
      <dgm:prSet/>
      <dgm:spPr/>
      <dgm:t>
        <a:bodyPr/>
        <a:lstStyle/>
        <a:p>
          <a:r>
            <a:rPr lang="en-US" b="1" i="0" dirty="0">
              <a:latin typeface="Times New Roman" panose="02020603050405020304" pitchFamily="18" charset="0"/>
              <a:cs typeface="Times New Roman" panose="02020603050405020304" pitchFamily="18" charset="0"/>
            </a:rPr>
            <a:t>Test Case 2: Transaction History Display</a:t>
          </a:r>
          <a:endParaRPr lang="en-IN" dirty="0">
            <a:latin typeface="Times New Roman" panose="02020603050405020304" pitchFamily="18" charset="0"/>
            <a:cs typeface="Times New Roman" panose="02020603050405020304" pitchFamily="18" charset="0"/>
          </a:endParaRPr>
        </a:p>
      </dgm:t>
    </dgm:pt>
    <dgm:pt modelId="{2BA8075B-105D-4572-A3F3-7BE60391DD97}" type="parTrans" cxnId="{2D368CA1-0BD0-4451-988A-20CFD0878873}">
      <dgm:prSet/>
      <dgm:spPr/>
      <dgm:t>
        <a:bodyPr/>
        <a:lstStyle/>
        <a:p>
          <a:endParaRPr lang="en-IN"/>
        </a:p>
      </dgm:t>
    </dgm:pt>
    <dgm:pt modelId="{29278FB7-2CED-42F4-B578-8763681E5A7E}" type="sibTrans" cxnId="{2D368CA1-0BD0-4451-988A-20CFD0878873}">
      <dgm:prSet/>
      <dgm:spPr/>
      <dgm:t>
        <a:bodyPr/>
        <a:lstStyle/>
        <a:p>
          <a:endParaRPr lang="en-IN"/>
        </a:p>
      </dgm:t>
    </dgm:pt>
    <dgm:pt modelId="{56BE84B7-6C9C-401A-B604-CBCEE99F7561}" type="pres">
      <dgm:prSet presAssocID="{5D3DBC71-3337-4AD6-9A0F-215708F09D8B}" presName="linear" presStyleCnt="0">
        <dgm:presLayoutVars>
          <dgm:animLvl val="lvl"/>
          <dgm:resizeHandles val="exact"/>
        </dgm:presLayoutVars>
      </dgm:prSet>
      <dgm:spPr/>
    </dgm:pt>
    <dgm:pt modelId="{1AD6A453-BCC0-42C2-A409-291F15C1FF9A}" type="pres">
      <dgm:prSet presAssocID="{4FABA24C-26E2-49D9-967B-5E6DFF957F35}" presName="parentText" presStyleLbl="node1" presStyleIdx="0" presStyleCnt="1">
        <dgm:presLayoutVars>
          <dgm:chMax val="0"/>
          <dgm:bulletEnabled val="1"/>
        </dgm:presLayoutVars>
      </dgm:prSet>
      <dgm:spPr/>
    </dgm:pt>
  </dgm:ptLst>
  <dgm:cxnLst>
    <dgm:cxn modelId="{88CE9B1D-E54E-4EB0-9018-C9727747BD3E}" type="presOf" srcId="{5D3DBC71-3337-4AD6-9A0F-215708F09D8B}" destId="{56BE84B7-6C9C-401A-B604-CBCEE99F7561}" srcOrd="0" destOrd="0" presId="urn:microsoft.com/office/officeart/2005/8/layout/vList2"/>
    <dgm:cxn modelId="{2D368CA1-0BD0-4451-988A-20CFD0878873}" srcId="{5D3DBC71-3337-4AD6-9A0F-215708F09D8B}" destId="{4FABA24C-26E2-49D9-967B-5E6DFF957F35}" srcOrd="0" destOrd="0" parTransId="{2BA8075B-105D-4572-A3F3-7BE60391DD97}" sibTransId="{29278FB7-2CED-42F4-B578-8763681E5A7E}"/>
    <dgm:cxn modelId="{7ED8D8F7-0806-4534-A071-69411889E649}" type="presOf" srcId="{4FABA24C-26E2-49D9-967B-5E6DFF957F35}" destId="{1AD6A453-BCC0-42C2-A409-291F15C1FF9A}" srcOrd="0" destOrd="0" presId="urn:microsoft.com/office/officeart/2005/8/layout/vList2"/>
    <dgm:cxn modelId="{08B15A14-46A5-4803-AFFB-4D3E982A52F1}" type="presParOf" srcId="{56BE84B7-6C9C-401A-B604-CBCEE99F7561}" destId="{1AD6A453-BCC0-42C2-A409-291F15C1FF9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D5580D-5004-4AF3-BFE6-C773D53B2EFB}" type="doc">
      <dgm:prSet loTypeId="urn:microsoft.com/office/officeart/2005/8/layout/chart3" loCatId="cycle" qsTypeId="urn:microsoft.com/office/officeart/2005/8/quickstyle/simple1" qsCatId="simple" csTypeId="urn:microsoft.com/office/officeart/2005/8/colors/accent1_2" csCatId="accent1"/>
      <dgm:spPr/>
      <dgm:t>
        <a:bodyPr/>
        <a:lstStyle/>
        <a:p>
          <a:endParaRPr lang="en-US"/>
        </a:p>
      </dgm:t>
    </dgm:pt>
    <dgm:pt modelId="{760B0652-7466-4A92-A2F2-7D9CD9E7E33E}">
      <dgm:prSet/>
      <dgm:spPr/>
      <dgm:t>
        <a:bodyPr/>
        <a:lstStyle/>
        <a:p>
          <a:r>
            <a:rPr lang="en-US" b="0" i="0"/>
            <a:t>Organize a part to show past conversion after every currency conversion. </a:t>
          </a:r>
          <a:endParaRPr lang="en-US"/>
        </a:p>
      </dgm:t>
    </dgm:pt>
    <dgm:pt modelId="{AC15CB18-8597-4791-BDFA-ED20EA7842D0}" type="parTrans" cxnId="{AEA36EAC-7107-4D52-8536-939738E2362F}">
      <dgm:prSet/>
      <dgm:spPr/>
      <dgm:t>
        <a:bodyPr/>
        <a:lstStyle/>
        <a:p>
          <a:endParaRPr lang="en-US"/>
        </a:p>
      </dgm:t>
    </dgm:pt>
    <dgm:pt modelId="{8FC906E0-776C-4E02-AE25-9094C65D7CEC}" type="sibTrans" cxnId="{AEA36EAC-7107-4D52-8536-939738E2362F}">
      <dgm:prSet/>
      <dgm:spPr/>
      <dgm:t>
        <a:bodyPr/>
        <a:lstStyle/>
        <a:p>
          <a:endParaRPr lang="en-US"/>
        </a:p>
      </dgm:t>
    </dgm:pt>
    <dgm:pt modelId="{960D6955-4FF1-4FED-B3BF-02CB1ACA83D0}">
      <dgm:prSet/>
      <dgm:spPr/>
      <dgm:t>
        <a:bodyPr/>
        <a:lstStyle/>
        <a:p>
          <a:r>
            <a:rPr lang="en-US" b="0" i="0" dirty="0"/>
            <a:t>Extend the `</a:t>
          </a:r>
          <a:r>
            <a:rPr lang="en-US" b="0" i="0" dirty="0" err="1"/>
            <a:t>convertAmount</a:t>
          </a:r>
          <a:r>
            <a:rPr lang="en-US" b="0" i="0" dirty="0"/>
            <a:t>()` function by adding the functionality of logging the conversion into the history. </a:t>
          </a:r>
          <a:endParaRPr lang="en-US" dirty="0"/>
        </a:p>
      </dgm:t>
    </dgm:pt>
    <dgm:pt modelId="{D6DB05FE-971D-4A05-98F6-5568D744470E}" type="parTrans" cxnId="{2361489D-E892-416B-9717-0FE3C1B04F3C}">
      <dgm:prSet/>
      <dgm:spPr/>
      <dgm:t>
        <a:bodyPr/>
        <a:lstStyle/>
        <a:p>
          <a:endParaRPr lang="en-US"/>
        </a:p>
      </dgm:t>
    </dgm:pt>
    <dgm:pt modelId="{EBF1E652-EB9D-4C41-B612-459966E7C147}" type="sibTrans" cxnId="{2361489D-E892-416B-9717-0FE3C1B04F3C}">
      <dgm:prSet/>
      <dgm:spPr/>
      <dgm:t>
        <a:bodyPr/>
        <a:lstStyle/>
        <a:p>
          <a:endParaRPr lang="en-US"/>
        </a:p>
      </dgm:t>
    </dgm:pt>
    <dgm:pt modelId="{A51B4516-A868-421C-ABDE-C4C83C746881}">
      <dgm:prSet/>
      <dgm:spPr/>
      <dgm:t>
        <a:bodyPr/>
        <a:lstStyle/>
        <a:p>
          <a:r>
            <a:rPr lang="en-US" b="0" i="0"/>
            <a:t>Each entry to be completed with the source/target currencies, amount and date/time. </a:t>
          </a:r>
          <a:endParaRPr lang="en-US"/>
        </a:p>
      </dgm:t>
    </dgm:pt>
    <dgm:pt modelId="{D354EF85-E96B-49FC-8133-2D68B68D1455}" type="parTrans" cxnId="{3BAFC0AB-E89A-47B1-B5CF-69E9F543E28D}">
      <dgm:prSet/>
      <dgm:spPr/>
      <dgm:t>
        <a:bodyPr/>
        <a:lstStyle/>
        <a:p>
          <a:endParaRPr lang="en-US"/>
        </a:p>
      </dgm:t>
    </dgm:pt>
    <dgm:pt modelId="{05D608F5-C1B2-47BB-BC66-6910A9EF6151}" type="sibTrans" cxnId="{3BAFC0AB-E89A-47B1-B5CF-69E9F543E28D}">
      <dgm:prSet/>
      <dgm:spPr/>
      <dgm:t>
        <a:bodyPr/>
        <a:lstStyle/>
        <a:p>
          <a:endParaRPr lang="en-US"/>
        </a:p>
      </dgm:t>
    </dgm:pt>
    <dgm:pt modelId="{9A7E8A4E-D705-416E-977C-F560DE62F353}">
      <dgm:prSet/>
      <dgm:spPr/>
      <dgm:t>
        <a:bodyPr/>
        <a:lstStyle/>
        <a:p>
          <a:r>
            <a:rPr lang="en-US" b="0" i="0"/>
            <a:t>Depends on `localStorage` to log history and be not lost upon page or application reloads.</a:t>
          </a:r>
          <a:endParaRPr lang="en-US"/>
        </a:p>
      </dgm:t>
    </dgm:pt>
    <dgm:pt modelId="{BD42E23E-1CB4-4410-86E0-C4D76B085E6B}" type="parTrans" cxnId="{0C336DBB-7276-4CA6-BF0E-57879169CD8E}">
      <dgm:prSet/>
      <dgm:spPr/>
      <dgm:t>
        <a:bodyPr/>
        <a:lstStyle/>
        <a:p>
          <a:endParaRPr lang="en-US"/>
        </a:p>
      </dgm:t>
    </dgm:pt>
    <dgm:pt modelId="{115384A6-9120-4E99-807E-FFA99F2BEB16}" type="sibTrans" cxnId="{0C336DBB-7276-4CA6-BF0E-57879169CD8E}">
      <dgm:prSet/>
      <dgm:spPr/>
      <dgm:t>
        <a:bodyPr/>
        <a:lstStyle/>
        <a:p>
          <a:endParaRPr lang="en-US"/>
        </a:p>
      </dgm:t>
    </dgm:pt>
    <dgm:pt modelId="{7F0827CA-3629-4C8B-8FF6-78C82689343F}" type="pres">
      <dgm:prSet presAssocID="{A1D5580D-5004-4AF3-BFE6-C773D53B2EFB}" presName="compositeShape" presStyleCnt="0">
        <dgm:presLayoutVars>
          <dgm:chMax val="7"/>
          <dgm:dir/>
          <dgm:resizeHandles val="exact"/>
        </dgm:presLayoutVars>
      </dgm:prSet>
      <dgm:spPr/>
    </dgm:pt>
    <dgm:pt modelId="{575E5E49-22E9-447E-9F01-83D5485CA1CA}" type="pres">
      <dgm:prSet presAssocID="{A1D5580D-5004-4AF3-BFE6-C773D53B2EFB}" presName="wedge1" presStyleLbl="node1" presStyleIdx="0" presStyleCnt="4"/>
      <dgm:spPr/>
    </dgm:pt>
    <dgm:pt modelId="{123D1F28-4A7F-4D31-BA08-D486AD7D99E5}" type="pres">
      <dgm:prSet presAssocID="{A1D5580D-5004-4AF3-BFE6-C773D53B2EFB}" presName="wedge1Tx" presStyleLbl="node1" presStyleIdx="0" presStyleCnt="4">
        <dgm:presLayoutVars>
          <dgm:chMax val="0"/>
          <dgm:chPref val="0"/>
          <dgm:bulletEnabled val="1"/>
        </dgm:presLayoutVars>
      </dgm:prSet>
      <dgm:spPr/>
    </dgm:pt>
    <dgm:pt modelId="{90F77612-5232-4269-B527-5FB3665A15D7}" type="pres">
      <dgm:prSet presAssocID="{A1D5580D-5004-4AF3-BFE6-C773D53B2EFB}" presName="wedge2" presStyleLbl="node1" presStyleIdx="1" presStyleCnt="4"/>
      <dgm:spPr/>
    </dgm:pt>
    <dgm:pt modelId="{803D6E27-2BB7-4EB2-A2D4-2F44D76B3BF8}" type="pres">
      <dgm:prSet presAssocID="{A1D5580D-5004-4AF3-BFE6-C773D53B2EFB}" presName="wedge2Tx" presStyleLbl="node1" presStyleIdx="1" presStyleCnt="4">
        <dgm:presLayoutVars>
          <dgm:chMax val="0"/>
          <dgm:chPref val="0"/>
          <dgm:bulletEnabled val="1"/>
        </dgm:presLayoutVars>
      </dgm:prSet>
      <dgm:spPr/>
    </dgm:pt>
    <dgm:pt modelId="{6721463D-D5B4-4EB0-8A27-D353C2F4DAAF}" type="pres">
      <dgm:prSet presAssocID="{A1D5580D-5004-4AF3-BFE6-C773D53B2EFB}" presName="wedge3" presStyleLbl="node1" presStyleIdx="2" presStyleCnt="4"/>
      <dgm:spPr/>
    </dgm:pt>
    <dgm:pt modelId="{E6B8E565-7DBB-4781-9E9E-5E60AF5A41EA}" type="pres">
      <dgm:prSet presAssocID="{A1D5580D-5004-4AF3-BFE6-C773D53B2EFB}" presName="wedge3Tx" presStyleLbl="node1" presStyleIdx="2" presStyleCnt="4">
        <dgm:presLayoutVars>
          <dgm:chMax val="0"/>
          <dgm:chPref val="0"/>
          <dgm:bulletEnabled val="1"/>
        </dgm:presLayoutVars>
      </dgm:prSet>
      <dgm:spPr/>
    </dgm:pt>
    <dgm:pt modelId="{0E1DC9B7-D9C6-4F05-8E8A-2E6741F90A05}" type="pres">
      <dgm:prSet presAssocID="{A1D5580D-5004-4AF3-BFE6-C773D53B2EFB}" presName="wedge4" presStyleLbl="node1" presStyleIdx="3" presStyleCnt="4"/>
      <dgm:spPr/>
    </dgm:pt>
    <dgm:pt modelId="{D2C3477E-4B36-4EEA-A302-4F1FB1239EF1}" type="pres">
      <dgm:prSet presAssocID="{A1D5580D-5004-4AF3-BFE6-C773D53B2EFB}" presName="wedge4Tx" presStyleLbl="node1" presStyleIdx="3" presStyleCnt="4">
        <dgm:presLayoutVars>
          <dgm:chMax val="0"/>
          <dgm:chPref val="0"/>
          <dgm:bulletEnabled val="1"/>
        </dgm:presLayoutVars>
      </dgm:prSet>
      <dgm:spPr/>
    </dgm:pt>
  </dgm:ptLst>
  <dgm:cxnLst>
    <dgm:cxn modelId="{CF539C4E-6D10-4351-8472-AEFF4D12D820}" type="presOf" srcId="{960D6955-4FF1-4FED-B3BF-02CB1ACA83D0}" destId="{90F77612-5232-4269-B527-5FB3665A15D7}" srcOrd="0" destOrd="0" presId="urn:microsoft.com/office/officeart/2005/8/layout/chart3"/>
    <dgm:cxn modelId="{CA7DCE6C-72CF-4956-91B2-E2081E29683D}" type="presOf" srcId="{A51B4516-A868-421C-ABDE-C4C83C746881}" destId="{E6B8E565-7DBB-4781-9E9E-5E60AF5A41EA}" srcOrd="1" destOrd="0" presId="urn:microsoft.com/office/officeart/2005/8/layout/chart3"/>
    <dgm:cxn modelId="{30C66E80-950F-490B-ACDD-94A65CF391C5}" type="presOf" srcId="{760B0652-7466-4A92-A2F2-7D9CD9E7E33E}" destId="{123D1F28-4A7F-4D31-BA08-D486AD7D99E5}" srcOrd="1" destOrd="0" presId="urn:microsoft.com/office/officeart/2005/8/layout/chart3"/>
    <dgm:cxn modelId="{5B9B6D81-8EC3-4E8C-B8AD-631325F3D45C}" type="presOf" srcId="{960D6955-4FF1-4FED-B3BF-02CB1ACA83D0}" destId="{803D6E27-2BB7-4EB2-A2D4-2F44D76B3BF8}" srcOrd="1" destOrd="0" presId="urn:microsoft.com/office/officeart/2005/8/layout/chart3"/>
    <dgm:cxn modelId="{2361489D-E892-416B-9717-0FE3C1B04F3C}" srcId="{A1D5580D-5004-4AF3-BFE6-C773D53B2EFB}" destId="{960D6955-4FF1-4FED-B3BF-02CB1ACA83D0}" srcOrd="1" destOrd="0" parTransId="{D6DB05FE-971D-4A05-98F6-5568D744470E}" sibTransId="{EBF1E652-EB9D-4C41-B612-459966E7C147}"/>
    <dgm:cxn modelId="{3BAFC0AB-E89A-47B1-B5CF-69E9F543E28D}" srcId="{A1D5580D-5004-4AF3-BFE6-C773D53B2EFB}" destId="{A51B4516-A868-421C-ABDE-C4C83C746881}" srcOrd="2" destOrd="0" parTransId="{D354EF85-E96B-49FC-8133-2D68B68D1455}" sibTransId="{05D608F5-C1B2-47BB-BC66-6910A9EF6151}"/>
    <dgm:cxn modelId="{AEA36EAC-7107-4D52-8536-939738E2362F}" srcId="{A1D5580D-5004-4AF3-BFE6-C773D53B2EFB}" destId="{760B0652-7466-4A92-A2F2-7D9CD9E7E33E}" srcOrd="0" destOrd="0" parTransId="{AC15CB18-8597-4791-BDFA-ED20EA7842D0}" sibTransId="{8FC906E0-776C-4E02-AE25-9094C65D7CEC}"/>
    <dgm:cxn modelId="{D1990DB2-1F2C-460A-BAAE-29B953748A9A}" type="presOf" srcId="{9A7E8A4E-D705-416E-977C-F560DE62F353}" destId="{0E1DC9B7-D9C6-4F05-8E8A-2E6741F90A05}" srcOrd="0" destOrd="0" presId="urn:microsoft.com/office/officeart/2005/8/layout/chart3"/>
    <dgm:cxn modelId="{0C336DBB-7276-4CA6-BF0E-57879169CD8E}" srcId="{A1D5580D-5004-4AF3-BFE6-C773D53B2EFB}" destId="{9A7E8A4E-D705-416E-977C-F560DE62F353}" srcOrd="3" destOrd="0" parTransId="{BD42E23E-1CB4-4410-86E0-C4D76B085E6B}" sibTransId="{115384A6-9120-4E99-807E-FFA99F2BEB16}"/>
    <dgm:cxn modelId="{E5FD80BF-44E5-4187-AEED-202AA621840C}" type="presOf" srcId="{760B0652-7466-4A92-A2F2-7D9CD9E7E33E}" destId="{575E5E49-22E9-447E-9F01-83D5485CA1CA}" srcOrd="0" destOrd="0" presId="urn:microsoft.com/office/officeart/2005/8/layout/chart3"/>
    <dgm:cxn modelId="{0CE25AD4-A764-4CB9-9E16-EB6E4E8E33B5}" type="presOf" srcId="{A51B4516-A868-421C-ABDE-C4C83C746881}" destId="{6721463D-D5B4-4EB0-8A27-D353C2F4DAAF}" srcOrd="0" destOrd="0" presId="urn:microsoft.com/office/officeart/2005/8/layout/chart3"/>
    <dgm:cxn modelId="{4FFA6CD7-5EB0-47CC-B05B-4565956224E6}" type="presOf" srcId="{9A7E8A4E-D705-416E-977C-F560DE62F353}" destId="{D2C3477E-4B36-4EEA-A302-4F1FB1239EF1}" srcOrd="1" destOrd="0" presId="urn:microsoft.com/office/officeart/2005/8/layout/chart3"/>
    <dgm:cxn modelId="{0EFB9EFE-D6AC-4B57-A99D-9D50E270A863}" type="presOf" srcId="{A1D5580D-5004-4AF3-BFE6-C773D53B2EFB}" destId="{7F0827CA-3629-4C8B-8FF6-78C82689343F}" srcOrd="0" destOrd="0" presId="urn:microsoft.com/office/officeart/2005/8/layout/chart3"/>
    <dgm:cxn modelId="{4CE83370-244F-477E-9451-8A89A4566A2B}" type="presParOf" srcId="{7F0827CA-3629-4C8B-8FF6-78C82689343F}" destId="{575E5E49-22E9-447E-9F01-83D5485CA1CA}" srcOrd="0" destOrd="0" presId="urn:microsoft.com/office/officeart/2005/8/layout/chart3"/>
    <dgm:cxn modelId="{FB40C9F6-B43A-42CF-8700-2A164E95FE9A}" type="presParOf" srcId="{7F0827CA-3629-4C8B-8FF6-78C82689343F}" destId="{123D1F28-4A7F-4D31-BA08-D486AD7D99E5}" srcOrd="1" destOrd="0" presId="urn:microsoft.com/office/officeart/2005/8/layout/chart3"/>
    <dgm:cxn modelId="{9C3F1869-CAF1-488B-968D-3B3D04A78EAC}" type="presParOf" srcId="{7F0827CA-3629-4C8B-8FF6-78C82689343F}" destId="{90F77612-5232-4269-B527-5FB3665A15D7}" srcOrd="2" destOrd="0" presId="urn:microsoft.com/office/officeart/2005/8/layout/chart3"/>
    <dgm:cxn modelId="{3FC12A0C-2D22-4AFE-A4E0-B4D42F531669}" type="presParOf" srcId="{7F0827CA-3629-4C8B-8FF6-78C82689343F}" destId="{803D6E27-2BB7-4EB2-A2D4-2F44D76B3BF8}" srcOrd="3" destOrd="0" presId="urn:microsoft.com/office/officeart/2005/8/layout/chart3"/>
    <dgm:cxn modelId="{37FEA634-D912-4473-A7EA-4D8E9A095EFD}" type="presParOf" srcId="{7F0827CA-3629-4C8B-8FF6-78C82689343F}" destId="{6721463D-D5B4-4EB0-8A27-D353C2F4DAAF}" srcOrd="4" destOrd="0" presId="urn:microsoft.com/office/officeart/2005/8/layout/chart3"/>
    <dgm:cxn modelId="{720FEE45-0215-48A2-BFC5-8D947819FCB5}" type="presParOf" srcId="{7F0827CA-3629-4C8B-8FF6-78C82689343F}" destId="{E6B8E565-7DBB-4781-9E9E-5E60AF5A41EA}" srcOrd="5" destOrd="0" presId="urn:microsoft.com/office/officeart/2005/8/layout/chart3"/>
    <dgm:cxn modelId="{E988DDB1-E701-4E37-8C2B-D197A8E2210A}" type="presParOf" srcId="{7F0827CA-3629-4C8B-8FF6-78C82689343F}" destId="{0E1DC9B7-D9C6-4F05-8E8A-2E6741F90A05}" srcOrd="6" destOrd="0" presId="urn:microsoft.com/office/officeart/2005/8/layout/chart3"/>
    <dgm:cxn modelId="{2A0DF828-EC6A-43F7-9F56-238C5A0C01FD}" type="presParOf" srcId="{7F0827CA-3629-4C8B-8FF6-78C82689343F}" destId="{D2C3477E-4B36-4EEA-A302-4F1FB1239EF1}" srcOrd="7" destOrd="0" presId="urn:microsoft.com/office/officeart/2005/8/layout/char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B28FD6-A09D-43D4-811C-24A6DF89E1D6}" type="doc">
      <dgm:prSet loTypeId="urn:microsoft.com/office/officeart/2005/8/layout/process2" loCatId="process" qsTypeId="urn:microsoft.com/office/officeart/2005/8/quickstyle/simple1" qsCatId="simple" csTypeId="urn:microsoft.com/office/officeart/2005/8/colors/colorful1" csCatId="colorful" phldr="1"/>
      <dgm:spPr/>
      <dgm:t>
        <a:bodyPr/>
        <a:lstStyle/>
        <a:p>
          <a:endParaRPr lang="en-US"/>
        </a:p>
      </dgm:t>
    </dgm:pt>
    <dgm:pt modelId="{FF764C83-3477-487E-8216-E8E9F9C9F3DF}">
      <dgm:prSet/>
      <dgm:spPr/>
      <dgm:t>
        <a:bodyPr/>
        <a:lstStyle/>
        <a:p>
          <a:r>
            <a:rPr lang="en-US" b="0" i="0"/>
            <a:t>Make sure the “Get Data” button leads to a function that retrieves real-time data from the API. </a:t>
          </a:r>
          <a:endParaRPr lang="en-US"/>
        </a:p>
      </dgm:t>
    </dgm:pt>
    <dgm:pt modelId="{B676F06A-10DB-44C9-B937-4B4F7229F77E}" type="parTrans" cxnId="{37207700-6EA4-4E06-93F7-2C864384882B}">
      <dgm:prSet/>
      <dgm:spPr/>
      <dgm:t>
        <a:bodyPr/>
        <a:lstStyle/>
        <a:p>
          <a:endParaRPr lang="en-US"/>
        </a:p>
      </dgm:t>
    </dgm:pt>
    <dgm:pt modelId="{827A4B01-F481-4A0C-8A59-1720E50AFFCA}" type="sibTrans" cxnId="{37207700-6EA4-4E06-93F7-2C864384882B}">
      <dgm:prSet/>
      <dgm:spPr/>
      <dgm:t>
        <a:bodyPr/>
        <a:lstStyle/>
        <a:p>
          <a:endParaRPr lang="en-US"/>
        </a:p>
      </dgm:t>
    </dgm:pt>
    <dgm:pt modelId="{AF759F90-6E2A-4FA4-93C9-96700E0880E0}">
      <dgm:prSet/>
      <dgm:spPr/>
      <dgm:t>
        <a:bodyPr/>
        <a:lstStyle/>
        <a:p>
          <a:r>
            <a:rPr lang="en-US" b="0" i="0" dirty="0"/>
            <a:t>The function used for this call is `</a:t>
          </a:r>
          <a:r>
            <a:rPr lang="en-US" b="0" i="0" dirty="0" err="1"/>
            <a:t>fetchData</a:t>
          </a:r>
          <a:r>
            <a:rPr lang="en-US" b="0" i="0" dirty="0"/>
            <a:t>`, which fetches the live currency data from the exchange rate API (</a:t>
          </a:r>
          <a:r>
            <a:rPr lang="en-IN" dirty="0">
              <a:latin typeface="Times New Roman" panose="02020603050405020304" pitchFamily="18" charset="0"/>
              <a:cs typeface="Times New Roman" panose="02020603050405020304" pitchFamily="18" charset="0"/>
            </a:rPr>
            <a:t>Goh, Ho, and Abas,  2023</a:t>
          </a:r>
          <a:r>
            <a:rPr lang="en-US" b="0" i="0" dirty="0"/>
            <a:t>). </a:t>
          </a:r>
          <a:endParaRPr lang="en-US" dirty="0"/>
        </a:p>
      </dgm:t>
    </dgm:pt>
    <dgm:pt modelId="{0D8C88D0-64AA-4766-A63C-8C01241B076E}" type="parTrans" cxnId="{410FE65E-A8AA-4135-995D-7AE43A6D2697}">
      <dgm:prSet/>
      <dgm:spPr/>
      <dgm:t>
        <a:bodyPr/>
        <a:lstStyle/>
        <a:p>
          <a:endParaRPr lang="en-US"/>
        </a:p>
      </dgm:t>
    </dgm:pt>
    <dgm:pt modelId="{F9E41784-793B-4BB8-892A-A6F2D37E1B06}" type="sibTrans" cxnId="{410FE65E-A8AA-4135-995D-7AE43A6D2697}">
      <dgm:prSet/>
      <dgm:spPr/>
      <dgm:t>
        <a:bodyPr/>
        <a:lstStyle/>
        <a:p>
          <a:endParaRPr lang="en-US"/>
        </a:p>
      </dgm:t>
    </dgm:pt>
    <dgm:pt modelId="{12462219-65C3-4D60-BEA3-27445A19FFFA}">
      <dgm:prSet/>
      <dgm:spPr/>
      <dgm:t>
        <a:bodyPr/>
        <a:lstStyle/>
        <a:p>
          <a:r>
            <a:rPr lang="en-US" b="0" i="0"/>
            <a:t>Processing of the exchange rates Upon receiving the data the program should analyze the received exchange rates and format an HTML list of currency rates in a form of &lt;ul&gt; … &lt;/ul&gt;. </a:t>
          </a:r>
          <a:endParaRPr lang="en-US"/>
        </a:p>
      </dgm:t>
    </dgm:pt>
    <dgm:pt modelId="{69F01E0D-0BF8-40FE-B32A-BCC23921EBBE}" type="parTrans" cxnId="{BC3B2852-4A33-4217-8928-5D365218B179}">
      <dgm:prSet/>
      <dgm:spPr/>
      <dgm:t>
        <a:bodyPr/>
        <a:lstStyle/>
        <a:p>
          <a:endParaRPr lang="en-US"/>
        </a:p>
      </dgm:t>
    </dgm:pt>
    <dgm:pt modelId="{523DC00F-9BEE-49F4-8FC1-75648C784A96}" type="sibTrans" cxnId="{BC3B2852-4A33-4217-8928-5D365218B179}">
      <dgm:prSet/>
      <dgm:spPr/>
      <dgm:t>
        <a:bodyPr/>
        <a:lstStyle/>
        <a:p>
          <a:endParaRPr lang="en-US"/>
        </a:p>
      </dgm:t>
    </dgm:pt>
    <dgm:pt modelId="{D82FBB6E-5114-4D2B-BCB2-4FC9B9A5F79C}">
      <dgm:prSet/>
      <dgm:spPr/>
      <dgm:t>
        <a:bodyPr/>
        <a:lstStyle/>
        <a:p>
          <a:r>
            <a:rPr lang="en-US" b="0" i="0"/>
            <a:t>Show the fetched data in the HTML section within the `#apiData`, with no messy, complex structure with too many combinations or confusing icons. </a:t>
          </a:r>
          <a:endParaRPr lang="en-US"/>
        </a:p>
      </dgm:t>
    </dgm:pt>
    <dgm:pt modelId="{9D76007A-2227-4C6A-90B3-052B8E41931D}" type="parTrans" cxnId="{21007A91-6297-4A62-87A9-26F58CECC72B}">
      <dgm:prSet/>
      <dgm:spPr/>
      <dgm:t>
        <a:bodyPr/>
        <a:lstStyle/>
        <a:p>
          <a:endParaRPr lang="en-US"/>
        </a:p>
      </dgm:t>
    </dgm:pt>
    <dgm:pt modelId="{315A5EEB-918C-45D5-89A0-E1B38EE3DB00}" type="sibTrans" cxnId="{21007A91-6297-4A62-87A9-26F58CECC72B}">
      <dgm:prSet/>
      <dgm:spPr/>
      <dgm:t>
        <a:bodyPr/>
        <a:lstStyle/>
        <a:p>
          <a:endParaRPr lang="en-US"/>
        </a:p>
      </dgm:t>
    </dgm:pt>
    <dgm:pt modelId="{1D9B27D0-6140-4004-B266-37464CCA97C6}">
      <dgm:prSet/>
      <dgm:spPr/>
      <dgm:t>
        <a:bodyPr/>
        <a:lstStyle/>
        <a:p>
          <a:r>
            <a:rPr lang="en-US" b="0" i="0"/>
            <a:t>Use the error handling technique in order to capture problems such as connection problems or API problems and show useful messages to the user interface.</a:t>
          </a:r>
          <a:endParaRPr lang="en-US"/>
        </a:p>
      </dgm:t>
    </dgm:pt>
    <dgm:pt modelId="{A8585913-0E5D-48CA-899F-A0093C2D444D}" type="parTrans" cxnId="{2F753655-C1F2-4671-9296-639731756F20}">
      <dgm:prSet/>
      <dgm:spPr/>
      <dgm:t>
        <a:bodyPr/>
        <a:lstStyle/>
        <a:p>
          <a:endParaRPr lang="en-US"/>
        </a:p>
      </dgm:t>
    </dgm:pt>
    <dgm:pt modelId="{BD0CD704-A567-4A26-9FB4-69A0E9833140}" type="sibTrans" cxnId="{2F753655-C1F2-4671-9296-639731756F20}">
      <dgm:prSet/>
      <dgm:spPr/>
      <dgm:t>
        <a:bodyPr/>
        <a:lstStyle/>
        <a:p>
          <a:endParaRPr lang="en-US"/>
        </a:p>
      </dgm:t>
    </dgm:pt>
    <dgm:pt modelId="{77F7FB91-6FEF-475F-878D-F88043AB6FC6}" type="pres">
      <dgm:prSet presAssocID="{1BB28FD6-A09D-43D4-811C-24A6DF89E1D6}" presName="linearFlow" presStyleCnt="0">
        <dgm:presLayoutVars>
          <dgm:resizeHandles val="exact"/>
        </dgm:presLayoutVars>
      </dgm:prSet>
      <dgm:spPr/>
    </dgm:pt>
    <dgm:pt modelId="{0D67D3F1-7753-4310-A9ED-0497B226FB86}" type="pres">
      <dgm:prSet presAssocID="{FF764C83-3477-487E-8216-E8E9F9C9F3DF}" presName="node" presStyleLbl="node1" presStyleIdx="0" presStyleCnt="5">
        <dgm:presLayoutVars>
          <dgm:bulletEnabled val="1"/>
        </dgm:presLayoutVars>
      </dgm:prSet>
      <dgm:spPr/>
    </dgm:pt>
    <dgm:pt modelId="{1F03DD53-C58B-40E9-B514-AD2624625248}" type="pres">
      <dgm:prSet presAssocID="{827A4B01-F481-4A0C-8A59-1720E50AFFCA}" presName="sibTrans" presStyleLbl="sibTrans2D1" presStyleIdx="0" presStyleCnt="4"/>
      <dgm:spPr/>
    </dgm:pt>
    <dgm:pt modelId="{8DF5C289-9421-4ED7-AE4C-602000864E82}" type="pres">
      <dgm:prSet presAssocID="{827A4B01-F481-4A0C-8A59-1720E50AFFCA}" presName="connectorText" presStyleLbl="sibTrans2D1" presStyleIdx="0" presStyleCnt="4"/>
      <dgm:spPr/>
    </dgm:pt>
    <dgm:pt modelId="{2ADB81BA-E99F-45D7-A9CC-1BD114A7DFC1}" type="pres">
      <dgm:prSet presAssocID="{AF759F90-6E2A-4FA4-93C9-96700E0880E0}" presName="node" presStyleLbl="node1" presStyleIdx="1" presStyleCnt="5">
        <dgm:presLayoutVars>
          <dgm:bulletEnabled val="1"/>
        </dgm:presLayoutVars>
      </dgm:prSet>
      <dgm:spPr/>
    </dgm:pt>
    <dgm:pt modelId="{21175773-8A21-4511-9331-91A66D3C7337}" type="pres">
      <dgm:prSet presAssocID="{F9E41784-793B-4BB8-892A-A6F2D37E1B06}" presName="sibTrans" presStyleLbl="sibTrans2D1" presStyleIdx="1" presStyleCnt="4"/>
      <dgm:spPr/>
    </dgm:pt>
    <dgm:pt modelId="{AF08B831-2A09-4BFC-90D6-FF96EDD7D2A8}" type="pres">
      <dgm:prSet presAssocID="{F9E41784-793B-4BB8-892A-A6F2D37E1B06}" presName="connectorText" presStyleLbl="sibTrans2D1" presStyleIdx="1" presStyleCnt="4"/>
      <dgm:spPr/>
    </dgm:pt>
    <dgm:pt modelId="{FA7C593C-BAB7-442F-B207-720C46AF9393}" type="pres">
      <dgm:prSet presAssocID="{12462219-65C3-4D60-BEA3-27445A19FFFA}" presName="node" presStyleLbl="node1" presStyleIdx="2" presStyleCnt="5">
        <dgm:presLayoutVars>
          <dgm:bulletEnabled val="1"/>
        </dgm:presLayoutVars>
      </dgm:prSet>
      <dgm:spPr/>
    </dgm:pt>
    <dgm:pt modelId="{FF2449C9-A081-4757-96A5-D309CCA02645}" type="pres">
      <dgm:prSet presAssocID="{523DC00F-9BEE-49F4-8FC1-75648C784A96}" presName="sibTrans" presStyleLbl="sibTrans2D1" presStyleIdx="2" presStyleCnt="4"/>
      <dgm:spPr/>
    </dgm:pt>
    <dgm:pt modelId="{4F989413-49FF-4BC3-8E1F-E3E9B88DB078}" type="pres">
      <dgm:prSet presAssocID="{523DC00F-9BEE-49F4-8FC1-75648C784A96}" presName="connectorText" presStyleLbl="sibTrans2D1" presStyleIdx="2" presStyleCnt="4"/>
      <dgm:spPr/>
    </dgm:pt>
    <dgm:pt modelId="{58BF22D1-EEB1-4F61-8F71-9080B1B7EDBF}" type="pres">
      <dgm:prSet presAssocID="{D82FBB6E-5114-4D2B-BCB2-4FC9B9A5F79C}" presName="node" presStyleLbl="node1" presStyleIdx="3" presStyleCnt="5">
        <dgm:presLayoutVars>
          <dgm:bulletEnabled val="1"/>
        </dgm:presLayoutVars>
      </dgm:prSet>
      <dgm:spPr/>
    </dgm:pt>
    <dgm:pt modelId="{55B32CED-3DC0-47FA-8662-2CF73D19C71C}" type="pres">
      <dgm:prSet presAssocID="{315A5EEB-918C-45D5-89A0-E1B38EE3DB00}" presName="sibTrans" presStyleLbl="sibTrans2D1" presStyleIdx="3" presStyleCnt="4"/>
      <dgm:spPr/>
    </dgm:pt>
    <dgm:pt modelId="{AC0DC4AF-8E87-4A64-AF8E-FFE1D1DC6EE4}" type="pres">
      <dgm:prSet presAssocID="{315A5EEB-918C-45D5-89A0-E1B38EE3DB00}" presName="connectorText" presStyleLbl="sibTrans2D1" presStyleIdx="3" presStyleCnt="4"/>
      <dgm:spPr/>
    </dgm:pt>
    <dgm:pt modelId="{E4C4C27A-EB4B-4383-A994-56A0759F17E0}" type="pres">
      <dgm:prSet presAssocID="{1D9B27D0-6140-4004-B266-37464CCA97C6}" presName="node" presStyleLbl="node1" presStyleIdx="4" presStyleCnt="5">
        <dgm:presLayoutVars>
          <dgm:bulletEnabled val="1"/>
        </dgm:presLayoutVars>
      </dgm:prSet>
      <dgm:spPr/>
    </dgm:pt>
  </dgm:ptLst>
  <dgm:cxnLst>
    <dgm:cxn modelId="{37207700-6EA4-4E06-93F7-2C864384882B}" srcId="{1BB28FD6-A09D-43D4-811C-24A6DF89E1D6}" destId="{FF764C83-3477-487E-8216-E8E9F9C9F3DF}" srcOrd="0" destOrd="0" parTransId="{B676F06A-10DB-44C9-B937-4B4F7229F77E}" sibTransId="{827A4B01-F481-4A0C-8A59-1720E50AFFCA}"/>
    <dgm:cxn modelId="{A8882D13-67B9-4BB4-BEDB-E253E6B37A41}" type="presOf" srcId="{F9E41784-793B-4BB8-892A-A6F2D37E1B06}" destId="{21175773-8A21-4511-9331-91A66D3C7337}" srcOrd="0" destOrd="0" presId="urn:microsoft.com/office/officeart/2005/8/layout/process2"/>
    <dgm:cxn modelId="{8D2E1745-095A-4D08-9E48-2592828AD349}" type="presOf" srcId="{523DC00F-9BEE-49F4-8FC1-75648C784A96}" destId="{FF2449C9-A081-4757-96A5-D309CCA02645}" srcOrd="0" destOrd="0" presId="urn:microsoft.com/office/officeart/2005/8/layout/process2"/>
    <dgm:cxn modelId="{BC3B2852-4A33-4217-8928-5D365218B179}" srcId="{1BB28FD6-A09D-43D4-811C-24A6DF89E1D6}" destId="{12462219-65C3-4D60-BEA3-27445A19FFFA}" srcOrd="2" destOrd="0" parTransId="{69F01E0D-0BF8-40FE-B32A-BCC23921EBBE}" sibTransId="{523DC00F-9BEE-49F4-8FC1-75648C784A96}"/>
    <dgm:cxn modelId="{2F753655-C1F2-4671-9296-639731756F20}" srcId="{1BB28FD6-A09D-43D4-811C-24A6DF89E1D6}" destId="{1D9B27D0-6140-4004-B266-37464CCA97C6}" srcOrd="4" destOrd="0" parTransId="{A8585913-0E5D-48CA-899F-A0093C2D444D}" sibTransId="{BD0CD704-A567-4A26-9FB4-69A0E9833140}"/>
    <dgm:cxn modelId="{F226F856-CAA0-4D0E-B2EB-C985B119ABB5}" type="presOf" srcId="{12462219-65C3-4D60-BEA3-27445A19FFFA}" destId="{FA7C593C-BAB7-442F-B207-720C46AF9393}" srcOrd="0" destOrd="0" presId="urn:microsoft.com/office/officeart/2005/8/layout/process2"/>
    <dgm:cxn modelId="{410FE65E-A8AA-4135-995D-7AE43A6D2697}" srcId="{1BB28FD6-A09D-43D4-811C-24A6DF89E1D6}" destId="{AF759F90-6E2A-4FA4-93C9-96700E0880E0}" srcOrd="1" destOrd="0" parTransId="{0D8C88D0-64AA-4766-A63C-8C01241B076E}" sibTransId="{F9E41784-793B-4BB8-892A-A6F2D37E1B06}"/>
    <dgm:cxn modelId="{3C75487D-57CC-43EE-B091-A3AA8C4372E9}" type="presOf" srcId="{AF759F90-6E2A-4FA4-93C9-96700E0880E0}" destId="{2ADB81BA-E99F-45D7-A9CC-1BD114A7DFC1}" srcOrd="0" destOrd="0" presId="urn:microsoft.com/office/officeart/2005/8/layout/process2"/>
    <dgm:cxn modelId="{21007A91-6297-4A62-87A9-26F58CECC72B}" srcId="{1BB28FD6-A09D-43D4-811C-24A6DF89E1D6}" destId="{D82FBB6E-5114-4D2B-BCB2-4FC9B9A5F79C}" srcOrd="3" destOrd="0" parTransId="{9D76007A-2227-4C6A-90B3-052B8E41931D}" sibTransId="{315A5EEB-918C-45D5-89A0-E1B38EE3DB00}"/>
    <dgm:cxn modelId="{DF260E98-5D94-4C0F-8B15-546C5973B8A1}" type="presOf" srcId="{FF764C83-3477-487E-8216-E8E9F9C9F3DF}" destId="{0D67D3F1-7753-4310-A9ED-0497B226FB86}" srcOrd="0" destOrd="0" presId="urn:microsoft.com/office/officeart/2005/8/layout/process2"/>
    <dgm:cxn modelId="{8E6915A9-15EB-4370-885F-F093A99E30AA}" type="presOf" srcId="{1D9B27D0-6140-4004-B266-37464CCA97C6}" destId="{E4C4C27A-EB4B-4383-A994-56A0759F17E0}" srcOrd="0" destOrd="0" presId="urn:microsoft.com/office/officeart/2005/8/layout/process2"/>
    <dgm:cxn modelId="{8B45A7BE-7036-41CD-9778-CC2BCB451BF7}" type="presOf" srcId="{315A5EEB-918C-45D5-89A0-E1B38EE3DB00}" destId="{55B32CED-3DC0-47FA-8662-2CF73D19C71C}" srcOrd="0" destOrd="0" presId="urn:microsoft.com/office/officeart/2005/8/layout/process2"/>
    <dgm:cxn modelId="{160FFECB-BD31-4AF5-A238-F62534BAB339}" type="presOf" srcId="{1BB28FD6-A09D-43D4-811C-24A6DF89E1D6}" destId="{77F7FB91-6FEF-475F-878D-F88043AB6FC6}" srcOrd="0" destOrd="0" presId="urn:microsoft.com/office/officeart/2005/8/layout/process2"/>
    <dgm:cxn modelId="{9D0691CE-D81D-493C-98BF-B087322B3E12}" type="presOf" srcId="{827A4B01-F481-4A0C-8A59-1720E50AFFCA}" destId="{8DF5C289-9421-4ED7-AE4C-602000864E82}" srcOrd="1" destOrd="0" presId="urn:microsoft.com/office/officeart/2005/8/layout/process2"/>
    <dgm:cxn modelId="{8AD2F6CE-CF6D-4E0A-B29A-B2FD141DBEF2}" type="presOf" srcId="{523DC00F-9BEE-49F4-8FC1-75648C784A96}" destId="{4F989413-49FF-4BC3-8E1F-E3E9B88DB078}" srcOrd="1" destOrd="0" presId="urn:microsoft.com/office/officeart/2005/8/layout/process2"/>
    <dgm:cxn modelId="{225A70D5-7EB3-4894-B449-2DDD2526F91B}" type="presOf" srcId="{315A5EEB-918C-45D5-89A0-E1B38EE3DB00}" destId="{AC0DC4AF-8E87-4A64-AF8E-FFE1D1DC6EE4}" srcOrd="1" destOrd="0" presId="urn:microsoft.com/office/officeart/2005/8/layout/process2"/>
    <dgm:cxn modelId="{CCE80FD8-AFB4-46CF-A414-E424C4A78694}" type="presOf" srcId="{F9E41784-793B-4BB8-892A-A6F2D37E1B06}" destId="{AF08B831-2A09-4BFC-90D6-FF96EDD7D2A8}" srcOrd="1" destOrd="0" presId="urn:microsoft.com/office/officeart/2005/8/layout/process2"/>
    <dgm:cxn modelId="{070382F0-FABC-4663-8A40-7BD639CB0683}" type="presOf" srcId="{D82FBB6E-5114-4D2B-BCB2-4FC9B9A5F79C}" destId="{58BF22D1-EEB1-4F61-8F71-9080B1B7EDBF}" srcOrd="0" destOrd="0" presId="urn:microsoft.com/office/officeart/2005/8/layout/process2"/>
    <dgm:cxn modelId="{A5D087FB-37AE-4DB2-81B8-754CBC745A92}" type="presOf" srcId="{827A4B01-F481-4A0C-8A59-1720E50AFFCA}" destId="{1F03DD53-C58B-40E9-B514-AD2624625248}" srcOrd="0" destOrd="0" presId="urn:microsoft.com/office/officeart/2005/8/layout/process2"/>
    <dgm:cxn modelId="{E7FE4CBB-FFD4-4918-9C5E-F11C3D934AC7}" type="presParOf" srcId="{77F7FB91-6FEF-475F-878D-F88043AB6FC6}" destId="{0D67D3F1-7753-4310-A9ED-0497B226FB86}" srcOrd="0" destOrd="0" presId="urn:microsoft.com/office/officeart/2005/8/layout/process2"/>
    <dgm:cxn modelId="{1940C206-ED46-42EB-9718-C39FB27B64B7}" type="presParOf" srcId="{77F7FB91-6FEF-475F-878D-F88043AB6FC6}" destId="{1F03DD53-C58B-40E9-B514-AD2624625248}" srcOrd="1" destOrd="0" presId="urn:microsoft.com/office/officeart/2005/8/layout/process2"/>
    <dgm:cxn modelId="{F9141FC9-01CE-46AF-B1E1-0D3AEFBCF79E}" type="presParOf" srcId="{1F03DD53-C58B-40E9-B514-AD2624625248}" destId="{8DF5C289-9421-4ED7-AE4C-602000864E82}" srcOrd="0" destOrd="0" presId="urn:microsoft.com/office/officeart/2005/8/layout/process2"/>
    <dgm:cxn modelId="{2D54BAB1-EC92-4D35-9490-B21A052B628B}" type="presParOf" srcId="{77F7FB91-6FEF-475F-878D-F88043AB6FC6}" destId="{2ADB81BA-E99F-45D7-A9CC-1BD114A7DFC1}" srcOrd="2" destOrd="0" presId="urn:microsoft.com/office/officeart/2005/8/layout/process2"/>
    <dgm:cxn modelId="{ECC0FD37-2CDD-48CA-A77B-80B3BDB3E595}" type="presParOf" srcId="{77F7FB91-6FEF-475F-878D-F88043AB6FC6}" destId="{21175773-8A21-4511-9331-91A66D3C7337}" srcOrd="3" destOrd="0" presId="urn:microsoft.com/office/officeart/2005/8/layout/process2"/>
    <dgm:cxn modelId="{90B2296B-BB3F-4320-B9A0-5C70627B5450}" type="presParOf" srcId="{21175773-8A21-4511-9331-91A66D3C7337}" destId="{AF08B831-2A09-4BFC-90D6-FF96EDD7D2A8}" srcOrd="0" destOrd="0" presId="urn:microsoft.com/office/officeart/2005/8/layout/process2"/>
    <dgm:cxn modelId="{998FDC46-2433-48B1-9219-5DC556AB145E}" type="presParOf" srcId="{77F7FB91-6FEF-475F-878D-F88043AB6FC6}" destId="{FA7C593C-BAB7-442F-B207-720C46AF9393}" srcOrd="4" destOrd="0" presId="urn:microsoft.com/office/officeart/2005/8/layout/process2"/>
    <dgm:cxn modelId="{6EF8A50C-2DBF-4F43-9EC2-7EBE11B9F8F3}" type="presParOf" srcId="{77F7FB91-6FEF-475F-878D-F88043AB6FC6}" destId="{FF2449C9-A081-4757-96A5-D309CCA02645}" srcOrd="5" destOrd="0" presId="urn:microsoft.com/office/officeart/2005/8/layout/process2"/>
    <dgm:cxn modelId="{7DB9A528-9699-4947-8A0D-7F0BC7868369}" type="presParOf" srcId="{FF2449C9-A081-4757-96A5-D309CCA02645}" destId="{4F989413-49FF-4BC3-8E1F-E3E9B88DB078}" srcOrd="0" destOrd="0" presId="urn:microsoft.com/office/officeart/2005/8/layout/process2"/>
    <dgm:cxn modelId="{FE3BC1E1-B213-4F40-948A-A8171B36A54F}" type="presParOf" srcId="{77F7FB91-6FEF-475F-878D-F88043AB6FC6}" destId="{58BF22D1-EEB1-4F61-8F71-9080B1B7EDBF}" srcOrd="6" destOrd="0" presId="urn:microsoft.com/office/officeart/2005/8/layout/process2"/>
    <dgm:cxn modelId="{021204ED-187C-4E13-A312-BF4C4EC684A3}" type="presParOf" srcId="{77F7FB91-6FEF-475F-878D-F88043AB6FC6}" destId="{55B32CED-3DC0-47FA-8662-2CF73D19C71C}" srcOrd="7" destOrd="0" presId="urn:microsoft.com/office/officeart/2005/8/layout/process2"/>
    <dgm:cxn modelId="{347D2115-E2DB-4865-A881-D2EBB99C7A40}" type="presParOf" srcId="{55B32CED-3DC0-47FA-8662-2CF73D19C71C}" destId="{AC0DC4AF-8E87-4A64-AF8E-FFE1D1DC6EE4}" srcOrd="0" destOrd="0" presId="urn:microsoft.com/office/officeart/2005/8/layout/process2"/>
    <dgm:cxn modelId="{C2429046-C709-4D8A-8CAE-420D3267F826}" type="presParOf" srcId="{77F7FB91-6FEF-475F-878D-F88043AB6FC6}" destId="{E4C4C27A-EB4B-4383-A994-56A0759F17E0}" srcOrd="8"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AFB95C-4FB2-4A4B-9422-B95A753F2321}" type="doc">
      <dgm:prSet loTypeId="urn:microsoft.com/office/officeart/2005/8/layout/hList6" loCatId="list" qsTypeId="urn:microsoft.com/office/officeart/2005/8/quickstyle/simple5" qsCatId="simple" csTypeId="urn:microsoft.com/office/officeart/2005/8/colors/accent1_3" csCatId="accent1" phldr="1"/>
      <dgm:spPr/>
      <dgm:t>
        <a:bodyPr/>
        <a:lstStyle/>
        <a:p>
          <a:endParaRPr lang="en-IN"/>
        </a:p>
      </dgm:t>
    </dgm:pt>
    <dgm:pt modelId="{8F1EC4CA-7F00-467F-9EF3-A49ED8938503}">
      <dgm:prSet/>
      <dgm:spPr/>
      <dgm:t>
        <a:bodyPr/>
        <a:lstStyle/>
        <a:p>
          <a:r>
            <a:rPr lang="en-US" b="1" i="0" dirty="0">
              <a:latin typeface="Times New Roman" panose="02020603050405020304" pitchFamily="18" charset="0"/>
              <a:cs typeface="Times New Roman" panose="02020603050405020304" pitchFamily="18" charset="0"/>
            </a:rPr>
            <a:t>Test Case 3: Fetching Live Currency Rates</a:t>
          </a:r>
          <a:endParaRPr lang="en-IN" dirty="0">
            <a:latin typeface="Times New Roman" panose="02020603050405020304" pitchFamily="18" charset="0"/>
            <a:cs typeface="Times New Roman" panose="02020603050405020304" pitchFamily="18" charset="0"/>
          </a:endParaRPr>
        </a:p>
      </dgm:t>
    </dgm:pt>
    <dgm:pt modelId="{ECBB65C7-450C-4E5B-9FB6-E4EF05A90CEE}" type="parTrans" cxnId="{A7C88029-1371-4AE0-B99E-335CA4EFD0A7}">
      <dgm:prSet/>
      <dgm:spPr/>
      <dgm:t>
        <a:bodyPr/>
        <a:lstStyle/>
        <a:p>
          <a:endParaRPr lang="en-IN"/>
        </a:p>
      </dgm:t>
    </dgm:pt>
    <dgm:pt modelId="{1577B6DD-344D-4739-96F5-5CC89E024F5A}" type="sibTrans" cxnId="{A7C88029-1371-4AE0-B99E-335CA4EFD0A7}">
      <dgm:prSet/>
      <dgm:spPr/>
      <dgm:t>
        <a:bodyPr/>
        <a:lstStyle/>
        <a:p>
          <a:endParaRPr lang="en-IN"/>
        </a:p>
      </dgm:t>
    </dgm:pt>
    <dgm:pt modelId="{B20BB14C-CE3F-4819-A85F-05C05B9553F7}" type="pres">
      <dgm:prSet presAssocID="{AEAFB95C-4FB2-4A4B-9422-B95A753F2321}" presName="Name0" presStyleCnt="0">
        <dgm:presLayoutVars>
          <dgm:dir/>
          <dgm:resizeHandles val="exact"/>
        </dgm:presLayoutVars>
      </dgm:prSet>
      <dgm:spPr/>
    </dgm:pt>
    <dgm:pt modelId="{93E076E5-FE59-47EF-B5AA-A54588FBE4BE}" type="pres">
      <dgm:prSet presAssocID="{8F1EC4CA-7F00-467F-9EF3-A49ED8938503}" presName="node" presStyleLbl="node1" presStyleIdx="0" presStyleCnt="1">
        <dgm:presLayoutVars>
          <dgm:bulletEnabled val="1"/>
        </dgm:presLayoutVars>
      </dgm:prSet>
      <dgm:spPr/>
    </dgm:pt>
  </dgm:ptLst>
  <dgm:cxnLst>
    <dgm:cxn modelId="{A7C88029-1371-4AE0-B99E-335CA4EFD0A7}" srcId="{AEAFB95C-4FB2-4A4B-9422-B95A753F2321}" destId="{8F1EC4CA-7F00-467F-9EF3-A49ED8938503}" srcOrd="0" destOrd="0" parTransId="{ECBB65C7-450C-4E5B-9FB6-E4EF05A90CEE}" sibTransId="{1577B6DD-344D-4739-96F5-5CC89E024F5A}"/>
    <dgm:cxn modelId="{A4B04742-28E4-4BBE-B934-E3687E1FE77F}" type="presOf" srcId="{AEAFB95C-4FB2-4A4B-9422-B95A753F2321}" destId="{B20BB14C-CE3F-4819-A85F-05C05B9553F7}" srcOrd="0" destOrd="0" presId="urn:microsoft.com/office/officeart/2005/8/layout/hList6"/>
    <dgm:cxn modelId="{973EB5A0-455D-4F11-8138-0D2A9757448F}" type="presOf" srcId="{8F1EC4CA-7F00-467F-9EF3-A49ED8938503}" destId="{93E076E5-FE59-47EF-B5AA-A54588FBE4BE}" srcOrd="0" destOrd="0" presId="urn:microsoft.com/office/officeart/2005/8/layout/hList6"/>
    <dgm:cxn modelId="{2C6DD8B3-CF46-465E-90E6-8628975EFBF2}" type="presParOf" srcId="{B20BB14C-CE3F-4819-A85F-05C05B9553F7}" destId="{93E076E5-FE59-47EF-B5AA-A54588FBE4BE}" srcOrd="0" destOrd="0" presId="urn:microsoft.com/office/officeart/2005/8/layout/hList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8EC49B-529E-4F11-909A-9726AB518750}"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IN"/>
        </a:p>
      </dgm:t>
    </dgm:pt>
    <dgm:pt modelId="{6FD61DF6-6C3C-4A09-8961-F766FB166DE4}">
      <dgm:prSet/>
      <dgm:spPr/>
      <dgm:t>
        <a:bodyPr/>
        <a:lstStyle/>
        <a:p>
          <a:r>
            <a:rPr lang="en-US" b="0" i="0"/>
            <a:t>Matches for numbers and All Positive Integers meaning greater than 0. </a:t>
          </a:r>
          <a:endParaRPr lang="en-IN"/>
        </a:p>
      </dgm:t>
    </dgm:pt>
    <dgm:pt modelId="{7430AD41-F6F1-4DEE-8FBB-B0E207345A9D}" type="parTrans" cxnId="{4CB0BDFF-B8A6-4B02-835E-D429E6166DC3}">
      <dgm:prSet/>
      <dgm:spPr/>
      <dgm:t>
        <a:bodyPr/>
        <a:lstStyle/>
        <a:p>
          <a:endParaRPr lang="en-IN"/>
        </a:p>
      </dgm:t>
    </dgm:pt>
    <dgm:pt modelId="{7104239D-57A9-4C10-8AE1-1B38E8B1B1E3}" type="sibTrans" cxnId="{4CB0BDFF-B8A6-4B02-835E-D429E6166DC3}">
      <dgm:prSet/>
      <dgm:spPr/>
      <dgm:t>
        <a:bodyPr/>
        <a:lstStyle/>
        <a:p>
          <a:endParaRPr lang="en-IN"/>
        </a:p>
      </dgm:t>
    </dgm:pt>
    <dgm:pt modelId="{5A298B9A-0CC1-4AE2-A143-90D7B4E436A7}">
      <dgm:prSet/>
      <dgm:spPr/>
      <dgm:t>
        <a:bodyPr/>
        <a:lstStyle/>
        <a:p>
          <a:r>
            <a:rPr lang="en-US" b="0" i="0"/>
            <a:t>Gives an error message in case input values are entered improperly. </a:t>
          </a:r>
          <a:endParaRPr lang="en-IN"/>
        </a:p>
      </dgm:t>
    </dgm:pt>
    <dgm:pt modelId="{57419E84-BAD4-4A36-ACD0-6F7191E8BEE0}" type="parTrans" cxnId="{8136291F-E6D0-421E-ABCD-950AB9E6572C}">
      <dgm:prSet/>
      <dgm:spPr/>
      <dgm:t>
        <a:bodyPr/>
        <a:lstStyle/>
        <a:p>
          <a:endParaRPr lang="en-IN"/>
        </a:p>
      </dgm:t>
    </dgm:pt>
    <dgm:pt modelId="{7BA2DDCA-7BFA-4064-897F-BD278DD483ED}" type="sibTrans" cxnId="{8136291F-E6D0-421E-ABCD-950AB9E6572C}">
      <dgm:prSet/>
      <dgm:spPr/>
      <dgm:t>
        <a:bodyPr/>
        <a:lstStyle/>
        <a:p>
          <a:endParaRPr lang="en-IN"/>
        </a:p>
      </dgm:t>
    </dgm:pt>
    <dgm:pt modelId="{80DAA9B9-F1DC-4325-9027-C9841DE0E0A4}">
      <dgm:prSet/>
      <dgm:spPr/>
      <dgm:t>
        <a:bodyPr/>
        <a:lstStyle/>
        <a:p>
          <a:r>
            <a:rPr lang="en-US" b="0" i="0"/>
            <a:t>Makes the “Convert” button inactive when there are errors established on the screen. </a:t>
          </a:r>
          <a:endParaRPr lang="en-IN"/>
        </a:p>
      </dgm:t>
    </dgm:pt>
    <dgm:pt modelId="{6C80EEB4-BD29-467E-AECB-9F17EEE7D4A8}" type="parTrans" cxnId="{03C8DF04-294F-43D3-9C15-E3182EDCF901}">
      <dgm:prSet/>
      <dgm:spPr/>
      <dgm:t>
        <a:bodyPr/>
        <a:lstStyle/>
        <a:p>
          <a:endParaRPr lang="en-IN"/>
        </a:p>
      </dgm:t>
    </dgm:pt>
    <dgm:pt modelId="{C57F9733-B275-4378-B014-38B5AA76D181}" type="sibTrans" cxnId="{03C8DF04-294F-43D3-9C15-E3182EDCF901}">
      <dgm:prSet/>
      <dgm:spPr/>
      <dgm:t>
        <a:bodyPr/>
        <a:lstStyle/>
        <a:p>
          <a:endParaRPr lang="en-IN"/>
        </a:p>
      </dgm:t>
    </dgm:pt>
    <dgm:pt modelId="{836869E2-0D67-456A-94F9-35028E410FB3}">
      <dgm:prSet/>
      <dgm:spPr/>
      <dgm:t>
        <a:bodyPr/>
        <a:lstStyle/>
        <a:p>
          <a:r>
            <a:rPr lang="en-US" b="0" i="0" dirty="0"/>
            <a:t>Clears error state and UI if valid inputs are entered into the form.</a:t>
          </a:r>
          <a:endParaRPr lang="en-IN" dirty="0"/>
        </a:p>
      </dgm:t>
    </dgm:pt>
    <dgm:pt modelId="{06DBA87A-7349-42E5-847C-AE542F08B4D0}" type="parTrans" cxnId="{BE530E17-5940-44B8-ADDB-BD5765D7E390}">
      <dgm:prSet/>
      <dgm:spPr/>
      <dgm:t>
        <a:bodyPr/>
        <a:lstStyle/>
        <a:p>
          <a:endParaRPr lang="en-IN"/>
        </a:p>
      </dgm:t>
    </dgm:pt>
    <dgm:pt modelId="{3E6113D5-81E4-437B-83FA-FD8BB5C949ED}" type="sibTrans" cxnId="{BE530E17-5940-44B8-ADDB-BD5765D7E390}">
      <dgm:prSet/>
      <dgm:spPr/>
      <dgm:t>
        <a:bodyPr/>
        <a:lstStyle/>
        <a:p>
          <a:endParaRPr lang="en-IN"/>
        </a:p>
      </dgm:t>
    </dgm:pt>
    <dgm:pt modelId="{7D789270-DFB1-4A82-B576-327BDD3783DD}" type="pres">
      <dgm:prSet presAssocID="{4B8EC49B-529E-4F11-909A-9726AB518750}" presName="matrix" presStyleCnt="0">
        <dgm:presLayoutVars>
          <dgm:chMax val="1"/>
          <dgm:dir/>
          <dgm:resizeHandles val="exact"/>
        </dgm:presLayoutVars>
      </dgm:prSet>
      <dgm:spPr/>
    </dgm:pt>
    <dgm:pt modelId="{523FD5DD-DE30-4C39-9D22-0C828DC8D803}" type="pres">
      <dgm:prSet presAssocID="{4B8EC49B-529E-4F11-909A-9726AB518750}" presName="diamond" presStyleLbl="bgShp" presStyleIdx="0" presStyleCnt="1"/>
      <dgm:spPr/>
    </dgm:pt>
    <dgm:pt modelId="{4EC00BFC-B876-441C-A1C3-4A8D2C49A97D}" type="pres">
      <dgm:prSet presAssocID="{4B8EC49B-529E-4F11-909A-9726AB518750}" presName="quad1" presStyleLbl="node1" presStyleIdx="0" presStyleCnt="4">
        <dgm:presLayoutVars>
          <dgm:chMax val="0"/>
          <dgm:chPref val="0"/>
          <dgm:bulletEnabled val="1"/>
        </dgm:presLayoutVars>
      </dgm:prSet>
      <dgm:spPr/>
    </dgm:pt>
    <dgm:pt modelId="{D4A2FD51-1753-46CA-B337-A1A585B0991F}" type="pres">
      <dgm:prSet presAssocID="{4B8EC49B-529E-4F11-909A-9726AB518750}" presName="quad2" presStyleLbl="node1" presStyleIdx="1" presStyleCnt="4">
        <dgm:presLayoutVars>
          <dgm:chMax val="0"/>
          <dgm:chPref val="0"/>
          <dgm:bulletEnabled val="1"/>
        </dgm:presLayoutVars>
      </dgm:prSet>
      <dgm:spPr/>
    </dgm:pt>
    <dgm:pt modelId="{6C7D91BD-A021-45EA-A7EF-C548F82B8BE7}" type="pres">
      <dgm:prSet presAssocID="{4B8EC49B-529E-4F11-909A-9726AB518750}" presName="quad3" presStyleLbl="node1" presStyleIdx="2" presStyleCnt="4">
        <dgm:presLayoutVars>
          <dgm:chMax val="0"/>
          <dgm:chPref val="0"/>
          <dgm:bulletEnabled val="1"/>
        </dgm:presLayoutVars>
      </dgm:prSet>
      <dgm:spPr/>
    </dgm:pt>
    <dgm:pt modelId="{B28B1C52-2761-4CB3-8F56-1C5E9807D9A4}" type="pres">
      <dgm:prSet presAssocID="{4B8EC49B-529E-4F11-909A-9726AB518750}" presName="quad4" presStyleLbl="node1" presStyleIdx="3" presStyleCnt="4">
        <dgm:presLayoutVars>
          <dgm:chMax val="0"/>
          <dgm:chPref val="0"/>
          <dgm:bulletEnabled val="1"/>
        </dgm:presLayoutVars>
      </dgm:prSet>
      <dgm:spPr/>
    </dgm:pt>
  </dgm:ptLst>
  <dgm:cxnLst>
    <dgm:cxn modelId="{03C8DF04-294F-43D3-9C15-E3182EDCF901}" srcId="{4B8EC49B-529E-4F11-909A-9726AB518750}" destId="{80DAA9B9-F1DC-4325-9027-C9841DE0E0A4}" srcOrd="2" destOrd="0" parTransId="{6C80EEB4-BD29-467E-AECB-9F17EEE7D4A8}" sibTransId="{C57F9733-B275-4378-B014-38B5AA76D181}"/>
    <dgm:cxn modelId="{BE530E17-5940-44B8-ADDB-BD5765D7E390}" srcId="{4B8EC49B-529E-4F11-909A-9726AB518750}" destId="{836869E2-0D67-456A-94F9-35028E410FB3}" srcOrd="3" destOrd="0" parTransId="{06DBA87A-7349-42E5-847C-AE542F08B4D0}" sibTransId="{3E6113D5-81E4-437B-83FA-FD8BB5C949ED}"/>
    <dgm:cxn modelId="{8136291F-E6D0-421E-ABCD-950AB9E6572C}" srcId="{4B8EC49B-529E-4F11-909A-9726AB518750}" destId="{5A298B9A-0CC1-4AE2-A143-90D7B4E436A7}" srcOrd="1" destOrd="0" parTransId="{57419E84-BAD4-4A36-ACD0-6F7191E8BEE0}" sibTransId="{7BA2DDCA-7BFA-4064-897F-BD278DD483ED}"/>
    <dgm:cxn modelId="{FAAF0576-AE46-41BB-BC17-E04DEC002605}" type="presOf" srcId="{4B8EC49B-529E-4F11-909A-9726AB518750}" destId="{7D789270-DFB1-4A82-B576-327BDD3783DD}" srcOrd="0" destOrd="0" presId="urn:microsoft.com/office/officeart/2005/8/layout/matrix3"/>
    <dgm:cxn modelId="{44BF2781-FAB8-4C22-BFE0-8826A94433B6}" type="presOf" srcId="{80DAA9B9-F1DC-4325-9027-C9841DE0E0A4}" destId="{6C7D91BD-A021-45EA-A7EF-C548F82B8BE7}" srcOrd="0" destOrd="0" presId="urn:microsoft.com/office/officeart/2005/8/layout/matrix3"/>
    <dgm:cxn modelId="{BFC495A0-27CA-4576-97CA-86118D0F5345}" type="presOf" srcId="{5A298B9A-0CC1-4AE2-A143-90D7B4E436A7}" destId="{D4A2FD51-1753-46CA-B337-A1A585B0991F}" srcOrd="0" destOrd="0" presId="urn:microsoft.com/office/officeart/2005/8/layout/matrix3"/>
    <dgm:cxn modelId="{46D7D5D9-BE4F-4F66-B44E-50D9E81D145B}" type="presOf" srcId="{836869E2-0D67-456A-94F9-35028E410FB3}" destId="{B28B1C52-2761-4CB3-8F56-1C5E9807D9A4}" srcOrd="0" destOrd="0" presId="urn:microsoft.com/office/officeart/2005/8/layout/matrix3"/>
    <dgm:cxn modelId="{D0668EE3-E2FA-4228-9C09-38658BEAA1A7}" type="presOf" srcId="{6FD61DF6-6C3C-4A09-8961-F766FB166DE4}" destId="{4EC00BFC-B876-441C-A1C3-4A8D2C49A97D}" srcOrd="0" destOrd="0" presId="urn:microsoft.com/office/officeart/2005/8/layout/matrix3"/>
    <dgm:cxn modelId="{4CB0BDFF-B8A6-4B02-835E-D429E6166DC3}" srcId="{4B8EC49B-529E-4F11-909A-9726AB518750}" destId="{6FD61DF6-6C3C-4A09-8961-F766FB166DE4}" srcOrd="0" destOrd="0" parTransId="{7430AD41-F6F1-4DEE-8FBB-B0E207345A9D}" sibTransId="{7104239D-57A9-4C10-8AE1-1B38E8B1B1E3}"/>
    <dgm:cxn modelId="{4709C7B1-349B-4F8A-8309-6799CC642A64}" type="presParOf" srcId="{7D789270-DFB1-4A82-B576-327BDD3783DD}" destId="{523FD5DD-DE30-4C39-9D22-0C828DC8D803}" srcOrd="0" destOrd="0" presId="urn:microsoft.com/office/officeart/2005/8/layout/matrix3"/>
    <dgm:cxn modelId="{FA14BF82-9A05-4934-A5BC-9E984803424C}" type="presParOf" srcId="{7D789270-DFB1-4A82-B576-327BDD3783DD}" destId="{4EC00BFC-B876-441C-A1C3-4A8D2C49A97D}" srcOrd="1" destOrd="0" presId="urn:microsoft.com/office/officeart/2005/8/layout/matrix3"/>
    <dgm:cxn modelId="{2AE79C06-9718-4963-BA26-75BEEAFDCF2D}" type="presParOf" srcId="{7D789270-DFB1-4A82-B576-327BDD3783DD}" destId="{D4A2FD51-1753-46CA-B337-A1A585B0991F}" srcOrd="2" destOrd="0" presId="urn:microsoft.com/office/officeart/2005/8/layout/matrix3"/>
    <dgm:cxn modelId="{37FE2272-6DA7-45DA-896D-FFA92B281371}" type="presParOf" srcId="{7D789270-DFB1-4A82-B576-327BDD3783DD}" destId="{6C7D91BD-A021-45EA-A7EF-C548F82B8BE7}" srcOrd="3" destOrd="0" presId="urn:microsoft.com/office/officeart/2005/8/layout/matrix3"/>
    <dgm:cxn modelId="{0945BEDD-4013-449E-9E85-C38B68187A3F}" type="presParOf" srcId="{7D789270-DFB1-4A82-B576-327BDD3783DD}" destId="{B28B1C52-2761-4CB3-8F56-1C5E9807D9A4}"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7A25C-5186-481F-9E95-4BA73EDBB90F}">
      <dsp:nvSpPr>
        <dsp:cNvPr id="0" name=""/>
        <dsp:cNvSpPr/>
      </dsp:nvSpPr>
      <dsp:spPr>
        <a:xfrm rot="16200000">
          <a:off x="4648817" y="-4648817"/>
          <a:ext cx="1190911" cy="10488547"/>
        </a:xfrm>
        <a:prstGeom prst="flowChartManualOperati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36550" tIns="0" rIns="335359" bIns="0" numCol="1" spcCol="1270" anchor="ctr" anchorCtr="0">
          <a:noAutofit/>
        </a:bodyPr>
        <a:lstStyle/>
        <a:p>
          <a:pPr marL="0" lvl="0" indent="0" algn="ctr" defTabSz="2355850">
            <a:lnSpc>
              <a:spcPct val="90000"/>
            </a:lnSpc>
            <a:spcBef>
              <a:spcPct val="0"/>
            </a:spcBef>
            <a:spcAft>
              <a:spcPct val="35000"/>
            </a:spcAft>
            <a:buNone/>
          </a:pPr>
          <a:r>
            <a:rPr lang="en-IN" sz="5300" b="1" i="0" kern="1200" dirty="0"/>
            <a:t>Architecture Diagram</a:t>
          </a:r>
          <a:endParaRPr lang="en-IN" sz="5300" kern="1200" dirty="0"/>
        </a:p>
      </dsp:txBody>
      <dsp:txXfrm rot="5400000">
        <a:off x="-1" y="238183"/>
        <a:ext cx="10488547" cy="7145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E4A10-FAC3-4FD6-BD33-E228522CE793}">
      <dsp:nvSpPr>
        <dsp:cNvPr id="0" name=""/>
        <dsp:cNvSpPr/>
      </dsp:nvSpPr>
      <dsp:spPr>
        <a:xfrm>
          <a:off x="721055" y="275570"/>
          <a:ext cx="576844" cy="71"/>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D710FF2-7C59-497B-BB86-F509776E4F6D}">
      <dsp:nvSpPr>
        <dsp:cNvPr id="0" name=""/>
        <dsp:cNvSpPr/>
      </dsp:nvSpPr>
      <dsp:spPr>
        <a:xfrm>
          <a:off x="1332510" y="227151"/>
          <a:ext cx="66337" cy="124316"/>
        </a:xfrm>
        <a:prstGeom prst="chevron">
          <a:avLst>
            <a:gd name="adj" fmla="val 9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D40BC4C-B2EE-4BF1-A9A1-BEB8FF2B81D5}">
      <dsp:nvSpPr>
        <dsp:cNvPr id="0" name=""/>
        <dsp:cNvSpPr/>
      </dsp:nvSpPr>
      <dsp:spPr>
        <a:xfrm>
          <a:off x="385456" y="12112"/>
          <a:ext cx="526987" cy="526987"/>
        </a:xfrm>
        <a:prstGeom prst="ellipse">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4000"/>
                <a:satMod val="130000"/>
                <a:lumMod val="92000"/>
              </a:schemeClr>
            </a:gs>
            <a:gs pos="100000">
              <a:schemeClr val="accent6">
                <a:hueOff val="0"/>
                <a:satOff val="0"/>
                <a:lumOff val="0"/>
                <a:alphaOff val="0"/>
                <a:shade val="76000"/>
                <a:satMod val="130000"/>
                <a:lumMod val="88000"/>
              </a:schemeClr>
            </a:gs>
          </a:gsLst>
          <a:lin ang="5400000" scaled="0"/>
        </a:gradFill>
        <a:ln w="9525"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450" tIns="20450" rIns="20450" bIns="20450" numCol="1" spcCol="1270" anchor="ctr" anchorCtr="0">
          <a:noAutofit/>
        </a:bodyPr>
        <a:lstStyle/>
        <a:p>
          <a:pPr marL="0" lvl="0" indent="0" algn="ctr" defTabSz="1066800">
            <a:lnSpc>
              <a:spcPct val="90000"/>
            </a:lnSpc>
            <a:spcBef>
              <a:spcPct val="0"/>
            </a:spcBef>
            <a:spcAft>
              <a:spcPct val="35000"/>
            </a:spcAft>
            <a:buNone/>
          </a:pPr>
          <a:r>
            <a:rPr lang="en-IN" sz="2400" kern="1200"/>
            <a:t>1</a:t>
          </a:r>
        </a:p>
      </dsp:txBody>
      <dsp:txXfrm>
        <a:off x="462631" y="89287"/>
        <a:ext cx="372637" cy="372637"/>
      </dsp:txXfrm>
    </dsp:sp>
    <dsp:sp modelId="{E1AB2639-0CE1-4900-8B8E-35C39143176D}">
      <dsp:nvSpPr>
        <dsp:cNvPr id="0" name=""/>
        <dsp:cNvSpPr/>
      </dsp:nvSpPr>
      <dsp:spPr>
        <a:xfrm>
          <a:off x="0" y="704325"/>
          <a:ext cx="1297899" cy="1965600"/>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380" tIns="165100" rIns="102380" bIns="165100" numCol="1" spcCol="1270" anchor="t" anchorCtr="0">
          <a:noAutofit/>
        </a:bodyPr>
        <a:lstStyle/>
        <a:p>
          <a:pPr marL="0" lvl="0" indent="0" algn="l" defTabSz="488950">
            <a:lnSpc>
              <a:spcPct val="90000"/>
            </a:lnSpc>
            <a:spcBef>
              <a:spcPct val="0"/>
            </a:spcBef>
            <a:spcAft>
              <a:spcPct val="35000"/>
            </a:spcAft>
            <a:buNone/>
          </a:pPr>
          <a:r>
            <a:rPr lang="en-US" sz="1100" b="0" i="0" kern="1200"/>
            <a:t>Check for correct conversion rates by converting valid input values to desired conversion type. </a:t>
          </a:r>
          <a:endParaRPr lang="en-IN" sz="1100" kern="1200"/>
        </a:p>
      </dsp:txBody>
      <dsp:txXfrm>
        <a:off x="0" y="963905"/>
        <a:ext cx="1297899" cy="1706020"/>
      </dsp:txXfrm>
    </dsp:sp>
    <dsp:sp modelId="{2304A913-C48A-4C2C-9D59-3128C95A38A5}">
      <dsp:nvSpPr>
        <dsp:cNvPr id="0" name=""/>
        <dsp:cNvSpPr/>
      </dsp:nvSpPr>
      <dsp:spPr>
        <a:xfrm>
          <a:off x="1442110" y="276167"/>
          <a:ext cx="1297899" cy="72"/>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5D24A5B-D4BC-4F66-B929-42D584B72DFF}">
      <dsp:nvSpPr>
        <dsp:cNvPr id="0" name=""/>
        <dsp:cNvSpPr/>
      </dsp:nvSpPr>
      <dsp:spPr>
        <a:xfrm>
          <a:off x="2774620" y="227638"/>
          <a:ext cx="66337" cy="124880"/>
        </a:xfrm>
        <a:prstGeom prst="chevron">
          <a:avLst>
            <a:gd name="adj" fmla="val 9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7226A3D-E4B6-44C4-8C5B-420C3C2BE8C7}">
      <dsp:nvSpPr>
        <dsp:cNvPr id="0" name=""/>
        <dsp:cNvSpPr/>
      </dsp:nvSpPr>
      <dsp:spPr>
        <a:xfrm>
          <a:off x="1827566" y="12709"/>
          <a:ext cx="526987" cy="526987"/>
        </a:xfrm>
        <a:prstGeom prst="ellipse">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4000"/>
                <a:satMod val="130000"/>
                <a:lumMod val="92000"/>
              </a:schemeClr>
            </a:gs>
            <a:gs pos="100000">
              <a:schemeClr val="accent6">
                <a:hueOff val="0"/>
                <a:satOff val="0"/>
                <a:lumOff val="0"/>
                <a:alphaOff val="0"/>
                <a:shade val="76000"/>
                <a:satMod val="130000"/>
                <a:lumMod val="88000"/>
              </a:schemeClr>
            </a:gs>
          </a:gsLst>
          <a:lin ang="5400000" scaled="0"/>
        </a:gradFill>
        <a:ln w="9525"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450" tIns="20450" rIns="20450" bIns="20450" numCol="1" spcCol="1270" anchor="ctr" anchorCtr="0">
          <a:noAutofit/>
        </a:bodyPr>
        <a:lstStyle/>
        <a:p>
          <a:pPr marL="0" lvl="0" indent="0" algn="ctr" defTabSz="1066800">
            <a:lnSpc>
              <a:spcPct val="90000"/>
            </a:lnSpc>
            <a:spcBef>
              <a:spcPct val="0"/>
            </a:spcBef>
            <a:spcAft>
              <a:spcPct val="35000"/>
            </a:spcAft>
            <a:buNone/>
          </a:pPr>
          <a:r>
            <a:rPr lang="en-IN" sz="2400" kern="1200"/>
            <a:t>2</a:t>
          </a:r>
        </a:p>
      </dsp:txBody>
      <dsp:txXfrm>
        <a:off x="1904741" y="89884"/>
        <a:ext cx="372637" cy="372637"/>
      </dsp:txXfrm>
    </dsp:sp>
    <dsp:sp modelId="{D8274177-04BF-4714-9E53-F7A3EA8B37EC}">
      <dsp:nvSpPr>
        <dsp:cNvPr id="0" name=""/>
        <dsp:cNvSpPr/>
      </dsp:nvSpPr>
      <dsp:spPr>
        <a:xfrm>
          <a:off x="1442110" y="705893"/>
          <a:ext cx="1297899" cy="1965600"/>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380" tIns="165100" rIns="102380" bIns="165100" numCol="1" spcCol="1270" anchor="t" anchorCtr="0">
          <a:noAutofit/>
        </a:bodyPr>
        <a:lstStyle/>
        <a:p>
          <a:pPr marL="0" lvl="0" indent="0" algn="l" defTabSz="488950">
            <a:lnSpc>
              <a:spcPct val="90000"/>
            </a:lnSpc>
            <a:spcBef>
              <a:spcPct val="0"/>
            </a:spcBef>
            <a:spcAft>
              <a:spcPct val="35000"/>
            </a:spcAft>
            <a:buNone/>
          </a:pPr>
          <a:r>
            <a:rPr lang="en-US" sz="1100" b="0" i="0" kern="1200" dirty="0"/>
            <a:t>Check the swapping functionality for a set choice of currency (</a:t>
          </a:r>
          <a:r>
            <a:rPr lang="en-IN" sz="1100" kern="1200" dirty="0" err="1">
              <a:latin typeface="Times New Roman" panose="02020603050405020304" pitchFamily="18" charset="0"/>
              <a:cs typeface="Times New Roman" panose="02020603050405020304" pitchFamily="18" charset="0"/>
            </a:rPr>
            <a:t>Baidauletov</a:t>
          </a:r>
          <a:r>
            <a:rPr lang="en-IN" sz="1100" kern="1200" dirty="0">
              <a:latin typeface="Times New Roman" panose="02020603050405020304" pitchFamily="18" charset="0"/>
              <a:cs typeface="Times New Roman" panose="02020603050405020304" pitchFamily="18" charset="0"/>
            </a:rPr>
            <a:t>, and </a:t>
          </a:r>
          <a:r>
            <a:rPr lang="en-IN" sz="1100" kern="1200" dirty="0" err="1">
              <a:latin typeface="Times New Roman" panose="02020603050405020304" pitchFamily="18" charset="0"/>
              <a:cs typeface="Times New Roman" panose="02020603050405020304" pitchFamily="18" charset="0"/>
            </a:rPr>
            <a:t>Salehin</a:t>
          </a:r>
          <a:r>
            <a:rPr lang="en-IN" sz="1100" kern="1200" dirty="0">
              <a:latin typeface="Times New Roman" panose="02020603050405020304" pitchFamily="18" charset="0"/>
              <a:cs typeface="Times New Roman" panose="02020603050405020304" pitchFamily="18" charset="0"/>
            </a:rPr>
            <a:t>,  2020</a:t>
          </a:r>
          <a:r>
            <a:rPr lang="en-US" sz="1100" b="0" i="0" kern="1200" dirty="0"/>
            <a:t>). </a:t>
          </a:r>
          <a:endParaRPr lang="en-IN" sz="1100" kern="1200" dirty="0"/>
        </a:p>
      </dsp:txBody>
      <dsp:txXfrm>
        <a:off x="1442110" y="965473"/>
        <a:ext cx="1297899" cy="1706020"/>
      </dsp:txXfrm>
    </dsp:sp>
    <dsp:sp modelId="{CD1A0661-FD42-4F61-AC4C-007E18170648}">
      <dsp:nvSpPr>
        <dsp:cNvPr id="0" name=""/>
        <dsp:cNvSpPr/>
      </dsp:nvSpPr>
      <dsp:spPr>
        <a:xfrm>
          <a:off x="2884221" y="276167"/>
          <a:ext cx="1297899" cy="72"/>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F9F0095-CEF8-41C2-88E9-4D15C5524959}">
      <dsp:nvSpPr>
        <dsp:cNvPr id="0" name=""/>
        <dsp:cNvSpPr/>
      </dsp:nvSpPr>
      <dsp:spPr>
        <a:xfrm>
          <a:off x="4216731" y="227638"/>
          <a:ext cx="66337" cy="124880"/>
        </a:xfrm>
        <a:prstGeom prst="chevron">
          <a:avLst>
            <a:gd name="adj" fmla="val 9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EC71ACE-E64E-4C8F-B0EA-0A2A74C8DD4A}">
      <dsp:nvSpPr>
        <dsp:cNvPr id="0" name=""/>
        <dsp:cNvSpPr/>
      </dsp:nvSpPr>
      <dsp:spPr>
        <a:xfrm>
          <a:off x="3269677" y="12709"/>
          <a:ext cx="526987" cy="526987"/>
        </a:xfrm>
        <a:prstGeom prst="ellipse">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4000"/>
                <a:satMod val="130000"/>
                <a:lumMod val="92000"/>
              </a:schemeClr>
            </a:gs>
            <a:gs pos="100000">
              <a:schemeClr val="accent6">
                <a:hueOff val="0"/>
                <a:satOff val="0"/>
                <a:lumOff val="0"/>
                <a:alphaOff val="0"/>
                <a:shade val="76000"/>
                <a:satMod val="130000"/>
                <a:lumMod val="88000"/>
              </a:schemeClr>
            </a:gs>
          </a:gsLst>
          <a:lin ang="5400000" scaled="0"/>
        </a:gradFill>
        <a:ln w="9525"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450" tIns="20450" rIns="20450" bIns="20450" numCol="1" spcCol="1270" anchor="ctr" anchorCtr="0">
          <a:noAutofit/>
        </a:bodyPr>
        <a:lstStyle/>
        <a:p>
          <a:pPr marL="0" lvl="0" indent="0" algn="ctr" defTabSz="1066800">
            <a:lnSpc>
              <a:spcPct val="90000"/>
            </a:lnSpc>
            <a:spcBef>
              <a:spcPct val="0"/>
            </a:spcBef>
            <a:spcAft>
              <a:spcPct val="35000"/>
            </a:spcAft>
            <a:buNone/>
          </a:pPr>
          <a:r>
            <a:rPr lang="en-IN" sz="2400" kern="1200"/>
            <a:t>3</a:t>
          </a:r>
        </a:p>
      </dsp:txBody>
      <dsp:txXfrm>
        <a:off x="3346852" y="89884"/>
        <a:ext cx="372637" cy="372637"/>
      </dsp:txXfrm>
    </dsp:sp>
    <dsp:sp modelId="{46773A1A-8DEC-4318-BA1F-0D6F808AF93F}">
      <dsp:nvSpPr>
        <dsp:cNvPr id="0" name=""/>
        <dsp:cNvSpPr/>
      </dsp:nvSpPr>
      <dsp:spPr>
        <a:xfrm>
          <a:off x="2884221" y="705893"/>
          <a:ext cx="1297899" cy="1965600"/>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380" tIns="165100" rIns="102380" bIns="165100" numCol="1" spcCol="1270" anchor="t" anchorCtr="0">
          <a:noAutofit/>
        </a:bodyPr>
        <a:lstStyle/>
        <a:p>
          <a:pPr marL="0" lvl="0" indent="0" algn="l" defTabSz="488950">
            <a:lnSpc>
              <a:spcPct val="90000"/>
            </a:lnSpc>
            <a:spcBef>
              <a:spcPct val="0"/>
            </a:spcBef>
            <a:spcAft>
              <a:spcPct val="35000"/>
            </a:spcAft>
            <a:buNone/>
          </a:pPr>
          <a:r>
            <a:rPr lang="en-US" sz="1100" b="0" i="0" kern="1200"/>
            <a:t>Check for non-numeric number, zero or negative values to check the acting of error handling mechanism properly</a:t>
          </a:r>
          <a:endParaRPr lang="en-IN" sz="1100" kern="1200"/>
        </a:p>
      </dsp:txBody>
      <dsp:txXfrm>
        <a:off x="2884221" y="965473"/>
        <a:ext cx="1297899" cy="1706020"/>
      </dsp:txXfrm>
    </dsp:sp>
    <dsp:sp modelId="{DBFBD606-48EF-4979-9CFF-B979008DEAB5}">
      <dsp:nvSpPr>
        <dsp:cNvPr id="0" name=""/>
        <dsp:cNvSpPr/>
      </dsp:nvSpPr>
      <dsp:spPr>
        <a:xfrm>
          <a:off x="4326331" y="276167"/>
          <a:ext cx="648949" cy="72"/>
        </a:xfrm>
        <a:prstGeom prst="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3C215C5-5DA1-4CCE-A78F-8953619046C3}">
      <dsp:nvSpPr>
        <dsp:cNvPr id="0" name=""/>
        <dsp:cNvSpPr/>
      </dsp:nvSpPr>
      <dsp:spPr>
        <a:xfrm>
          <a:off x="4711787" y="12709"/>
          <a:ext cx="526987" cy="526987"/>
        </a:xfrm>
        <a:prstGeom prst="ellipse">
          <a:avLst/>
        </a:prstGeom>
        <a:gradFill rotWithShape="0">
          <a:gsLst>
            <a:gs pos="0">
              <a:schemeClr val="accent6">
                <a:hueOff val="0"/>
                <a:satOff val="0"/>
                <a:lumOff val="0"/>
                <a:alphaOff val="0"/>
                <a:tint val="98000"/>
                <a:satMod val="110000"/>
                <a:lumMod val="104000"/>
              </a:schemeClr>
            </a:gs>
            <a:gs pos="69000">
              <a:schemeClr val="accent6">
                <a:hueOff val="0"/>
                <a:satOff val="0"/>
                <a:lumOff val="0"/>
                <a:alphaOff val="0"/>
                <a:shade val="84000"/>
                <a:satMod val="130000"/>
                <a:lumMod val="92000"/>
              </a:schemeClr>
            </a:gs>
            <a:gs pos="100000">
              <a:schemeClr val="accent6">
                <a:hueOff val="0"/>
                <a:satOff val="0"/>
                <a:lumOff val="0"/>
                <a:alphaOff val="0"/>
                <a:shade val="76000"/>
                <a:satMod val="130000"/>
                <a:lumMod val="88000"/>
              </a:schemeClr>
            </a:gs>
          </a:gsLst>
          <a:lin ang="5400000" scaled="0"/>
        </a:gradFill>
        <a:ln w="9525" cap="flat" cmpd="sng" algn="ctr">
          <a:solidFill>
            <a:schemeClr val="accent6">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20450" tIns="20450" rIns="20450" bIns="20450" numCol="1" spcCol="1270" anchor="ctr" anchorCtr="0">
          <a:noAutofit/>
        </a:bodyPr>
        <a:lstStyle/>
        <a:p>
          <a:pPr marL="0" lvl="0" indent="0" algn="ctr" defTabSz="1066800">
            <a:lnSpc>
              <a:spcPct val="90000"/>
            </a:lnSpc>
            <a:spcBef>
              <a:spcPct val="0"/>
            </a:spcBef>
            <a:spcAft>
              <a:spcPct val="35000"/>
            </a:spcAft>
            <a:buNone/>
          </a:pPr>
          <a:r>
            <a:rPr lang="en-IN" sz="2400" kern="1200"/>
            <a:t>4</a:t>
          </a:r>
        </a:p>
      </dsp:txBody>
      <dsp:txXfrm>
        <a:off x="4788962" y="89884"/>
        <a:ext cx="372637" cy="372637"/>
      </dsp:txXfrm>
    </dsp:sp>
    <dsp:sp modelId="{E6A7EC66-535C-4923-9C25-C48EF30C5720}">
      <dsp:nvSpPr>
        <dsp:cNvPr id="0" name=""/>
        <dsp:cNvSpPr/>
      </dsp:nvSpPr>
      <dsp:spPr>
        <a:xfrm>
          <a:off x="4326331" y="705893"/>
          <a:ext cx="1297899" cy="1965600"/>
        </a:xfrm>
        <a:prstGeom prst="upArrowCallout">
          <a:avLst>
            <a:gd name="adj1" fmla="val 50000"/>
            <a:gd name="adj2" fmla="val 20000"/>
            <a:gd name="adj3" fmla="val 20000"/>
            <a:gd name="adj4" fmla="val 10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380" tIns="165100" rIns="102380" bIns="165100" numCol="1" spcCol="1270" anchor="t" anchorCtr="0">
          <a:noAutofit/>
        </a:bodyPr>
        <a:lstStyle/>
        <a:p>
          <a:pPr marL="0" lvl="0" indent="0" algn="l" defTabSz="488950">
            <a:lnSpc>
              <a:spcPct val="90000"/>
            </a:lnSpc>
            <a:spcBef>
              <a:spcPct val="0"/>
            </a:spcBef>
            <a:spcAft>
              <a:spcPct val="35000"/>
            </a:spcAft>
            <a:buNone/>
          </a:pPr>
          <a:r>
            <a:rPr lang="en-US" sz="1100" b="0" i="0" kern="1200"/>
            <a:t>See if the layouts are responsive to either the small screen or use responsive design for better viewing.</a:t>
          </a:r>
          <a:endParaRPr lang="en-IN" sz="1100" kern="1200"/>
        </a:p>
      </dsp:txBody>
      <dsp:txXfrm>
        <a:off x="4326331" y="965473"/>
        <a:ext cx="1297899" cy="17060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0FB32-C16C-4188-9E40-23D8E3842BF3}">
      <dsp:nvSpPr>
        <dsp:cNvPr id="0" name=""/>
        <dsp:cNvSpPr/>
      </dsp:nvSpPr>
      <dsp:spPr>
        <a:xfrm rot="5400000">
          <a:off x="-204583" y="206060"/>
          <a:ext cx="1363891" cy="954724"/>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Make</a:t>
          </a:r>
        </a:p>
      </dsp:txBody>
      <dsp:txXfrm rot="-5400000">
        <a:off x="1" y="478838"/>
        <a:ext cx="954724" cy="409167"/>
      </dsp:txXfrm>
    </dsp:sp>
    <dsp:sp modelId="{A5FF2B5A-009F-434E-B5A7-1791569C32E6}">
      <dsp:nvSpPr>
        <dsp:cNvPr id="0" name=""/>
        <dsp:cNvSpPr/>
      </dsp:nvSpPr>
      <dsp:spPr>
        <a:xfrm rot="5400000">
          <a:off x="2548561" y="-1592360"/>
          <a:ext cx="886529" cy="4074203"/>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Make sure the layout changes responsively with the screen resolution available, especially those of mobile, tablet and pc. </a:t>
          </a:r>
        </a:p>
      </dsp:txBody>
      <dsp:txXfrm rot="-5400000">
        <a:off x="954725" y="44753"/>
        <a:ext cx="4030926" cy="799975"/>
      </dsp:txXfrm>
    </dsp:sp>
    <dsp:sp modelId="{38C6CEAC-2D52-41E5-9C59-F5333106D842}">
      <dsp:nvSpPr>
        <dsp:cNvPr id="0" name=""/>
        <dsp:cNvSpPr/>
      </dsp:nvSpPr>
      <dsp:spPr>
        <a:xfrm rot="5400000">
          <a:off x="-204583" y="1372472"/>
          <a:ext cx="1363891" cy="954724"/>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Require</a:t>
          </a:r>
        </a:p>
      </dsp:txBody>
      <dsp:txXfrm rot="-5400000">
        <a:off x="1" y="1645250"/>
        <a:ext cx="954724" cy="409167"/>
      </dsp:txXfrm>
    </dsp:sp>
    <dsp:sp modelId="{77187F77-23C7-49BD-AB3D-1B1655E39E2C}">
      <dsp:nvSpPr>
        <dsp:cNvPr id="0" name=""/>
        <dsp:cNvSpPr/>
      </dsp:nvSpPr>
      <dsp:spPr>
        <a:xfrm rot="5400000">
          <a:off x="2548561" y="-425948"/>
          <a:ext cx="886529" cy="4074203"/>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Require all elements to adjust correctly the screen size horizontally and vertically without any element overlays or text truncations. </a:t>
          </a:r>
        </a:p>
      </dsp:txBody>
      <dsp:txXfrm rot="-5400000">
        <a:off x="954725" y="1211165"/>
        <a:ext cx="4030926" cy="799975"/>
      </dsp:txXfrm>
    </dsp:sp>
    <dsp:sp modelId="{B7ABCEBB-0A1D-4A70-8C5A-2730D2A5B82F}">
      <dsp:nvSpPr>
        <dsp:cNvPr id="0" name=""/>
        <dsp:cNvSpPr/>
      </dsp:nvSpPr>
      <dsp:spPr>
        <a:xfrm rot="5400000">
          <a:off x="-204583" y="2538884"/>
          <a:ext cx="1363891" cy="954724"/>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Ensure</a:t>
          </a:r>
        </a:p>
      </dsp:txBody>
      <dsp:txXfrm rot="-5400000">
        <a:off x="1" y="2811662"/>
        <a:ext cx="954724" cy="409167"/>
      </dsp:txXfrm>
    </dsp:sp>
    <dsp:sp modelId="{100CF9E9-F2F0-40A6-8421-11A168A4535C}">
      <dsp:nvSpPr>
        <dsp:cNvPr id="0" name=""/>
        <dsp:cNvSpPr/>
      </dsp:nvSpPr>
      <dsp:spPr>
        <a:xfrm rot="5400000">
          <a:off x="2548561" y="740463"/>
          <a:ext cx="886529" cy="4074203"/>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Ensure that the check-out buttons and input fields meet the conventional thumb contact on digitally touching mobiles and tablet devices.</a:t>
          </a:r>
        </a:p>
      </dsp:txBody>
      <dsp:txXfrm rot="-5400000">
        <a:off x="954725" y="2377577"/>
        <a:ext cx="4030926" cy="7999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A021C-0220-4F69-AD36-542C0B98A633}">
      <dsp:nvSpPr>
        <dsp:cNvPr id="0" name=""/>
        <dsp:cNvSpPr/>
      </dsp:nvSpPr>
      <dsp:spPr>
        <a:xfrm>
          <a:off x="567862" y="183332"/>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C225AB-2355-4DAB-8F95-E22421034085}">
      <dsp:nvSpPr>
        <dsp:cNvPr id="0" name=""/>
        <dsp:cNvSpPr/>
      </dsp:nvSpPr>
      <dsp:spPr>
        <a:xfrm>
          <a:off x="185494" y="1032957"/>
          <a:ext cx="1390429" cy="64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HTML lays out the application, CSS beautifies it, and Ajax gets the content (</a:t>
          </a:r>
          <a:r>
            <a:rPr lang="en-IN" sz="1100" kern="1200" dirty="0" err="1">
              <a:latin typeface="Times New Roman" panose="02020603050405020304" pitchFamily="18" charset="0"/>
              <a:cs typeface="Times New Roman" panose="02020603050405020304" pitchFamily="18" charset="0"/>
            </a:rPr>
            <a:t>Odeniran</a:t>
          </a:r>
          <a:r>
            <a:rPr lang="en-IN" sz="1100" kern="1200" dirty="0">
              <a:latin typeface="Times New Roman" panose="02020603050405020304" pitchFamily="18" charset="0"/>
              <a:cs typeface="Times New Roman" panose="02020603050405020304" pitchFamily="18" charset="0"/>
            </a:rPr>
            <a:t>, 2023</a:t>
          </a:r>
          <a:r>
            <a:rPr lang="en-US" sz="1100" b="0" i="0" kern="1200" dirty="0"/>
            <a:t>). </a:t>
          </a:r>
          <a:endParaRPr lang="en-US" sz="1100" kern="1200" dirty="0"/>
        </a:p>
      </dsp:txBody>
      <dsp:txXfrm>
        <a:off x="185494" y="1032957"/>
        <a:ext cx="1390429" cy="643073"/>
      </dsp:txXfrm>
    </dsp:sp>
    <dsp:sp modelId="{350CB76C-0CFA-48B3-BB3D-368FA97EC241}">
      <dsp:nvSpPr>
        <dsp:cNvPr id="0" name=""/>
        <dsp:cNvSpPr/>
      </dsp:nvSpPr>
      <dsp:spPr>
        <a:xfrm>
          <a:off x="2201617" y="183332"/>
          <a:ext cx="625693" cy="6256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3F29E7-FA45-4912-812F-EF341C9C27B9}">
      <dsp:nvSpPr>
        <dsp:cNvPr id="0" name=""/>
        <dsp:cNvSpPr/>
      </dsp:nvSpPr>
      <dsp:spPr>
        <a:xfrm>
          <a:off x="1819249" y="1032957"/>
          <a:ext cx="1390429" cy="64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PHP is responsible for the form data processing and MySQL is responsible for storing currency rates. </a:t>
          </a:r>
          <a:endParaRPr lang="en-US" sz="1100" kern="1200" dirty="0"/>
        </a:p>
      </dsp:txBody>
      <dsp:txXfrm>
        <a:off x="1819249" y="1032957"/>
        <a:ext cx="1390429" cy="643073"/>
      </dsp:txXfrm>
    </dsp:sp>
    <dsp:sp modelId="{15EBE95F-5AA7-4D7D-BA96-B5942442D1E7}">
      <dsp:nvSpPr>
        <dsp:cNvPr id="0" name=""/>
        <dsp:cNvSpPr/>
      </dsp:nvSpPr>
      <dsp:spPr>
        <a:xfrm>
          <a:off x="3835372" y="183332"/>
          <a:ext cx="625693" cy="6256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2806E7-CBD5-4AC1-8F6B-D2F9D91654C2}">
      <dsp:nvSpPr>
        <dsp:cNvPr id="0" name=""/>
        <dsp:cNvSpPr/>
      </dsp:nvSpPr>
      <dsp:spPr>
        <a:xfrm>
          <a:off x="3453004" y="1032957"/>
          <a:ext cx="1390429" cy="64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Front-end communicates with the back-end through PHP which transmits data both to and from the MySQL base. </a:t>
          </a:r>
          <a:endParaRPr lang="en-US" sz="1100" kern="1200"/>
        </a:p>
      </dsp:txBody>
      <dsp:txXfrm>
        <a:off x="3453004" y="1032957"/>
        <a:ext cx="1390429" cy="643073"/>
      </dsp:txXfrm>
    </dsp:sp>
    <dsp:sp modelId="{ED02115A-E690-44D4-B67A-986FAD525968}">
      <dsp:nvSpPr>
        <dsp:cNvPr id="0" name=""/>
        <dsp:cNvSpPr/>
      </dsp:nvSpPr>
      <dsp:spPr>
        <a:xfrm>
          <a:off x="2191581" y="2158781"/>
          <a:ext cx="625693" cy="6256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5BA795-F7C6-4A46-A772-94D4EE761EDA}">
      <dsp:nvSpPr>
        <dsp:cNvPr id="0" name=""/>
        <dsp:cNvSpPr/>
      </dsp:nvSpPr>
      <dsp:spPr>
        <a:xfrm>
          <a:off x="1819249" y="2873262"/>
          <a:ext cx="1390429" cy="64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design of the system supports front-end and back-end to combine for allowing user-friendly interactions.</a:t>
          </a:r>
          <a:endParaRPr lang="en-US" sz="1100" kern="1200"/>
        </a:p>
      </dsp:txBody>
      <dsp:txXfrm>
        <a:off x="1819249" y="2873262"/>
        <a:ext cx="1390429" cy="643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ACFDE-0E38-4584-9AB4-AD006BA84FA3}">
      <dsp:nvSpPr>
        <dsp:cNvPr id="0" name=""/>
        <dsp:cNvSpPr/>
      </dsp:nvSpPr>
      <dsp:spPr>
        <a:xfrm>
          <a:off x="4195418" y="0"/>
          <a:ext cx="6293128" cy="1190911"/>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7FE9B4A9-7D7C-4310-8BA9-E732B294677F}">
      <dsp:nvSpPr>
        <dsp:cNvPr id="0" name=""/>
        <dsp:cNvSpPr/>
      </dsp:nvSpPr>
      <dsp:spPr>
        <a:xfrm>
          <a:off x="0" y="0"/>
          <a:ext cx="4195418" cy="1190911"/>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4000"/>
                <a:satMod val="130000"/>
                <a:lumMod val="92000"/>
              </a:schemeClr>
            </a:gs>
            <a:gs pos="100000">
              <a:schemeClr val="accent1">
                <a:hueOff val="0"/>
                <a:satOff val="0"/>
                <a:lumOff val="0"/>
                <a:alphaOff val="0"/>
                <a:shade val="76000"/>
                <a:satMod val="130000"/>
                <a:lumMod val="8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b="1" i="0" kern="1200" dirty="0"/>
            <a:t>Test Case 1: Currency Conversion </a:t>
          </a:r>
          <a:r>
            <a:rPr lang="en-US" sz="2600" b="1" i="0" kern="1200" dirty="0">
              <a:latin typeface="Times New Roman" panose="02020603050405020304" pitchFamily="18" charset="0"/>
              <a:cs typeface="Times New Roman" panose="02020603050405020304" pitchFamily="18" charset="0"/>
            </a:rPr>
            <a:t>Functionality</a:t>
          </a:r>
          <a:endParaRPr lang="en-IN" sz="2600" kern="1200" dirty="0">
            <a:latin typeface="Times New Roman" panose="02020603050405020304" pitchFamily="18" charset="0"/>
            <a:cs typeface="Times New Roman" panose="02020603050405020304" pitchFamily="18" charset="0"/>
          </a:endParaRPr>
        </a:p>
      </dsp:txBody>
      <dsp:txXfrm>
        <a:off x="58135" y="58135"/>
        <a:ext cx="4079148" cy="10746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98218-EF80-45F1-97BF-5504C619CE42}">
      <dsp:nvSpPr>
        <dsp:cNvPr id="0" name=""/>
        <dsp:cNvSpPr/>
      </dsp:nvSpPr>
      <dsp:spPr>
        <a:xfrm>
          <a:off x="2093446" y="108"/>
          <a:ext cx="2094980" cy="2094980"/>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0" i="0" kern="1200"/>
            <a:t>It’s also important to check that the “Convert From” and “Convert To ” drop downs have the right currencies (like USD and EUR). </a:t>
          </a:r>
          <a:endParaRPr lang="en-US" sz="1000" kern="1200"/>
        </a:p>
      </dsp:txBody>
      <dsp:txXfrm>
        <a:off x="2617191" y="108"/>
        <a:ext cx="1047490" cy="1728359"/>
      </dsp:txXfrm>
    </dsp:sp>
    <dsp:sp modelId="{691FA1F5-C9E3-40E3-A340-E704DA4C564C}">
      <dsp:nvSpPr>
        <dsp:cNvPr id="0" name=""/>
        <dsp:cNvSpPr/>
      </dsp:nvSpPr>
      <dsp:spPr>
        <a:xfrm rot="5400000">
          <a:off x="3670159" y="1576820"/>
          <a:ext cx="2094980" cy="2094980"/>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0" i="0" kern="1200"/>
            <a:t>Enter only valid positive number ie a whole number greater than 0 (e.g 100) to transform. </a:t>
          </a:r>
          <a:endParaRPr lang="en-US" sz="1000" kern="1200"/>
        </a:p>
      </dsp:txBody>
      <dsp:txXfrm rot="-5400000">
        <a:off x="4036781" y="2100565"/>
        <a:ext cx="1728359" cy="1047490"/>
      </dsp:txXfrm>
    </dsp:sp>
    <dsp:sp modelId="{A7B09CDB-7F48-49FB-8953-A027FF92118E}">
      <dsp:nvSpPr>
        <dsp:cNvPr id="0" name=""/>
        <dsp:cNvSpPr/>
      </dsp:nvSpPr>
      <dsp:spPr>
        <a:xfrm rot="10800000">
          <a:off x="2093446" y="3153533"/>
          <a:ext cx="2094980" cy="2094980"/>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0" i="0" kern="1200"/>
            <a:t>Press “Convert” and show the converted sum with the rate. </a:t>
          </a:r>
          <a:endParaRPr lang="en-US" sz="1000" kern="1200"/>
        </a:p>
      </dsp:txBody>
      <dsp:txXfrm rot="10800000">
        <a:off x="2617191" y="3520154"/>
        <a:ext cx="1047490" cy="1728359"/>
      </dsp:txXfrm>
    </dsp:sp>
    <dsp:sp modelId="{A61FF46A-8950-482D-801D-FA89FBDC7088}">
      <dsp:nvSpPr>
        <dsp:cNvPr id="0" name=""/>
        <dsp:cNvSpPr/>
      </dsp:nvSpPr>
      <dsp:spPr>
        <a:xfrm rot="16200000">
          <a:off x="516733" y="1576820"/>
          <a:ext cx="2094980" cy="2094980"/>
        </a:xfrm>
        <a:prstGeom prst="downArrow">
          <a:avLst>
            <a:gd name="adj1" fmla="val 50000"/>
            <a:gd name="adj2" fmla="val 3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b="0" i="0" kern="1200"/>
            <a:t>This should be double checked against a trusted source to ensure that it has not got any error.</a:t>
          </a:r>
          <a:endParaRPr lang="en-US" sz="1000" kern="1200"/>
        </a:p>
      </dsp:txBody>
      <dsp:txXfrm rot="5400000">
        <a:off x="516734" y="2100565"/>
        <a:ext cx="1728359" cy="10474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6A453-BCC0-42C2-A409-291F15C1FF9A}">
      <dsp:nvSpPr>
        <dsp:cNvPr id="0" name=""/>
        <dsp:cNvSpPr/>
      </dsp:nvSpPr>
      <dsp:spPr>
        <a:xfrm>
          <a:off x="0" y="82118"/>
          <a:ext cx="10488547" cy="1026674"/>
        </a:xfrm>
        <a:prstGeom prst="roundRect">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b="1" i="0" kern="1200" dirty="0">
              <a:latin typeface="Times New Roman" panose="02020603050405020304" pitchFamily="18" charset="0"/>
              <a:cs typeface="Times New Roman" panose="02020603050405020304" pitchFamily="18" charset="0"/>
            </a:rPr>
            <a:t>Test Case 2: Transaction History Display</a:t>
          </a:r>
          <a:endParaRPr lang="en-IN" sz="4500" kern="1200" dirty="0">
            <a:latin typeface="Times New Roman" panose="02020603050405020304" pitchFamily="18" charset="0"/>
            <a:cs typeface="Times New Roman" panose="02020603050405020304" pitchFamily="18" charset="0"/>
          </a:endParaRPr>
        </a:p>
      </dsp:txBody>
      <dsp:txXfrm>
        <a:off x="50118" y="132236"/>
        <a:ext cx="10388311" cy="9264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E5E49-22E9-447E-9F01-83D5485CA1CA}">
      <dsp:nvSpPr>
        <dsp:cNvPr id="0" name=""/>
        <dsp:cNvSpPr/>
      </dsp:nvSpPr>
      <dsp:spPr>
        <a:xfrm>
          <a:off x="1029415" y="326989"/>
          <a:ext cx="4408842" cy="4408842"/>
        </a:xfrm>
        <a:prstGeom prst="pie">
          <a:avLst>
            <a:gd name="adj1" fmla="val 16200000"/>
            <a:gd name="adj2" fmla="val 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a:t>Organize a part to show past conversion after every currency conversion. </a:t>
          </a:r>
          <a:endParaRPr lang="en-US" sz="1300" kern="1200"/>
        </a:p>
      </dsp:txBody>
      <dsp:txXfrm>
        <a:off x="3284223" y="1142625"/>
        <a:ext cx="1627072" cy="1312155"/>
      </dsp:txXfrm>
    </dsp:sp>
    <dsp:sp modelId="{90F77612-5232-4269-B527-5FB3665A15D7}">
      <dsp:nvSpPr>
        <dsp:cNvPr id="0" name=""/>
        <dsp:cNvSpPr/>
      </dsp:nvSpPr>
      <dsp:spPr>
        <a:xfrm>
          <a:off x="843614" y="512790"/>
          <a:ext cx="4408842" cy="4408842"/>
        </a:xfrm>
        <a:prstGeom prst="pie">
          <a:avLst>
            <a:gd name="adj1" fmla="val 0"/>
            <a:gd name="adj2" fmla="val 54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t>Extend the `</a:t>
          </a:r>
          <a:r>
            <a:rPr lang="en-US" sz="1300" b="0" i="0" kern="1200" dirty="0" err="1"/>
            <a:t>convertAmount</a:t>
          </a:r>
          <a:r>
            <a:rPr lang="en-US" sz="1300" b="0" i="0" kern="1200" dirty="0"/>
            <a:t>()` function by adding the functionality of logging the conversion into the history. </a:t>
          </a:r>
          <a:endParaRPr lang="en-US" sz="1300" kern="1200" dirty="0"/>
        </a:p>
      </dsp:txBody>
      <dsp:txXfrm>
        <a:off x="3126765" y="2795940"/>
        <a:ext cx="1627072" cy="1312155"/>
      </dsp:txXfrm>
    </dsp:sp>
    <dsp:sp modelId="{6721463D-D5B4-4EB0-8A27-D353C2F4DAAF}">
      <dsp:nvSpPr>
        <dsp:cNvPr id="0" name=""/>
        <dsp:cNvSpPr/>
      </dsp:nvSpPr>
      <dsp:spPr>
        <a:xfrm>
          <a:off x="843614" y="512790"/>
          <a:ext cx="4408842" cy="4408842"/>
        </a:xfrm>
        <a:prstGeom prst="pie">
          <a:avLst>
            <a:gd name="adj1" fmla="val 5400000"/>
            <a:gd name="adj2" fmla="val 108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a:t>Each entry to be completed with the source/target currencies, amount and date/time. </a:t>
          </a:r>
          <a:endParaRPr lang="en-US" sz="1300" kern="1200"/>
        </a:p>
      </dsp:txBody>
      <dsp:txXfrm>
        <a:off x="1342233" y="2795940"/>
        <a:ext cx="1627072" cy="1312155"/>
      </dsp:txXfrm>
    </dsp:sp>
    <dsp:sp modelId="{0E1DC9B7-D9C6-4F05-8E8A-2E6741F90A05}">
      <dsp:nvSpPr>
        <dsp:cNvPr id="0" name=""/>
        <dsp:cNvSpPr/>
      </dsp:nvSpPr>
      <dsp:spPr>
        <a:xfrm>
          <a:off x="843614" y="512790"/>
          <a:ext cx="4408842" cy="4408842"/>
        </a:xfrm>
        <a:prstGeom prst="pie">
          <a:avLst>
            <a:gd name="adj1" fmla="val 108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i="0" kern="1200"/>
            <a:t>Depends on `localStorage` to log history and be not lost upon page or application reloads.</a:t>
          </a:r>
          <a:endParaRPr lang="en-US" sz="1300" kern="1200"/>
        </a:p>
      </dsp:txBody>
      <dsp:txXfrm>
        <a:off x="1342233" y="1326326"/>
        <a:ext cx="1627072" cy="13121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7D3F1-7753-4310-A9ED-0497B226FB86}">
      <dsp:nvSpPr>
        <dsp:cNvPr id="0" name=""/>
        <dsp:cNvSpPr/>
      </dsp:nvSpPr>
      <dsp:spPr>
        <a:xfrm>
          <a:off x="1628354" y="683"/>
          <a:ext cx="2425133" cy="799528"/>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Make sure the “Get Data” button leads to a function that retrieves real-time data from the API. </a:t>
          </a:r>
          <a:endParaRPr lang="en-US" sz="1000" kern="1200"/>
        </a:p>
      </dsp:txBody>
      <dsp:txXfrm>
        <a:off x="1651771" y="24100"/>
        <a:ext cx="2378299" cy="752694"/>
      </dsp:txXfrm>
    </dsp:sp>
    <dsp:sp modelId="{1F03DD53-C58B-40E9-B514-AD2624625248}">
      <dsp:nvSpPr>
        <dsp:cNvPr id="0" name=""/>
        <dsp:cNvSpPr/>
      </dsp:nvSpPr>
      <dsp:spPr>
        <a:xfrm rot="5400000">
          <a:off x="2691009" y="820200"/>
          <a:ext cx="299823" cy="35978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732985" y="850183"/>
        <a:ext cx="215872" cy="209876"/>
      </dsp:txXfrm>
    </dsp:sp>
    <dsp:sp modelId="{2ADB81BA-E99F-45D7-A9CC-1BD114A7DFC1}">
      <dsp:nvSpPr>
        <dsp:cNvPr id="0" name=""/>
        <dsp:cNvSpPr/>
      </dsp:nvSpPr>
      <dsp:spPr>
        <a:xfrm>
          <a:off x="1628354" y="1199976"/>
          <a:ext cx="2425133" cy="799528"/>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dirty="0"/>
            <a:t>The function used for this call is `</a:t>
          </a:r>
          <a:r>
            <a:rPr lang="en-US" sz="1000" b="0" i="0" kern="1200" dirty="0" err="1"/>
            <a:t>fetchData</a:t>
          </a:r>
          <a:r>
            <a:rPr lang="en-US" sz="1000" b="0" i="0" kern="1200" dirty="0"/>
            <a:t>`, which fetches the live currency data from the exchange rate API (</a:t>
          </a:r>
          <a:r>
            <a:rPr lang="en-IN" sz="1000" kern="1200" dirty="0">
              <a:latin typeface="Times New Roman" panose="02020603050405020304" pitchFamily="18" charset="0"/>
              <a:cs typeface="Times New Roman" panose="02020603050405020304" pitchFamily="18" charset="0"/>
            </a:rPr>
            <a:t>Goh, Ho, and Abas,  2023</a:t>
          </a:r>
          <a:r>
            <a:rPr lang="en-US" sz="1000" b="0" i="0" kern="1200" dirty="0"/>
            <a:t>). </a:t>
          </a:r>
          <a:endParaRPr lang="en-US" sz="1000" kern="1200" dirty="0"/>
        </a:p>
      </dsp:txBody>
      <dsp:txXfrm>
        <a:off x="1651771" y="1223393"/>
        <a:ext cx="2378299" cy="752694"/>
      </dsp:txXfrm>
    </dsp:sp>
    <dsp:sp modelId="{21175773-8A21-4511-9331-91A66D3C7337}">
      <dsp:nvSpPr>
        <dsp:cNvPr id="0" name=""/>
        <dsp:cNvSpPr/>
      </dsp:nvSpPr>
      <dsp:spPr>
        <a:xfrm rot="5400000">
          <a:off x="2691009" y="2019493"/>
          <a:ext cx="299823" cy="35978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732985" y="2049476"/>
        <a:ext cx="215872" cy="209876"/>
      </dsp:txXfrm>
    </dsp:sp>
    <dsp:sp modelId="{FA7C593C-BAB7-442F-B207-720C46AF9393}">
      <dsp:nvSpPr>
        <dsp:cNvPr id="0" name=""/>
        <dsp:cNvSpPr/>
      </dsp:nvSpPr>
      <dsp:spPr>
        <a:xfrm>
          <a:off x="1628354" y="2399270"/>
          <a:ext cx="2425133" cy="79952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Processing of the exchange rates Upon receiving the data the program should analyze the received exchange rates and format an HTML list of currency rates in a form of &lt;ul&gt; … &lt;/ul&gt;. </a:t>
          </a:r>
          <a:endParaRPr lang="en-US" sz="1000" kern="1200"/>
        </a:p>
      </dsp:txBody>
      <dsp:txXfrm>
        <a:off x="1651771" y="2422687"/>
        <a:ext cx="2378299" cy="752694"/>
      </dsp:txXfrm>
    </dsp:sp>
    <dsp:sp modelId="{FF2449C9-A081-4757-96A5-D309CCA02645}">
      <dsp:nvSpPr>
        <dsp:cNvPr id="0" name=""/>
        <dsp:cNvSpPr/>
      </dsp:nvSpPr>
      <dsp:spPr>
        <a:xfrm rot="5400000">
          <a:off x="2691009" y="3218787"/>
          <a:ext cx="299823" cy="35978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732985" y="3248770"/>
        <a:ext cx="215872" cy="209876"/>
      </dsp:txXfrm>
    </dsp:sp>
    <dsp:sp modelId="{58BF22D1-EEB1-4F61-8F71-9080B1B7EDBF}">
      <dsp:nvSpPr>
        <dsp:cNvPr id="0" name=""/>
        <dsp:cNvSpPr/>
      </dsp:nvSpPr>
      <dsp:spPr>
        <a:xfrm>
          <a:off x="1628354" y="3598563"/>
          <a:ext cx="2425133" cy="799528"/>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Show the fetched data in the HTML section within the `#apiData`, with no messy, complex structure with too many combinations or confusing icons. </a:t>
          </a:r>
          <a:endParaRPr lang="en-US" sz="1000" kern="1200"/>
        </a:p>
      </dsp:txBody>
      <dsp:txXfrm>
        <a:off x="1651771" y="3621980"/>
        <a:ext cx="2378299" cy="752694"/>
      </dsp:txXfrm>
    </dsp:sp>
    <dsp:sp modelId="{55B32CED-3DC0-47FA-8662-2CF73D19C71C}">
      <dsp:nvSpPr>
        <dsp:cNvPr id="0" name=""/>
        <dsp:cNvSpPr/>
      </dsp:nvSpPr>
      <dsp:spPr>
        <a:xfrm rot="5400000">
          <a:off x="2691009" y="4418080"/>
          <a:ext cx="299823" cy="35978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732985" y="4448063"/>
        <a:ext cx="215872" cy="209876"/>
      </dsp:txXfrm>
    </dsp:sp>
    <dsp:sp modelId="{E4C4C27A-EB4B-4383-A994-56A0759F17E0}">
      <dsp:nvSpPr>
        <dsp:cNvPr id="0" name=""/>
        <dsp:cNvSpPr/>
      </dsp:nvSpPr>
      <dsp:spPr>
        <a:xfrm>
          <a:off x="1628354" y="4797856"/>
          <a:ext cx="2425133" cy="799528"/>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a:t>Use the error handling technique in order to capture problems such as connection problems or API problems and show useful messages to the user interface.</a:t>
          </a:r>
          <a:endParaRPr lang="en-US" sz="1000" kern="1200"/>
        </a:p>
      </dsp:txBody>
      <dsp:txXfrm>
        <a:off x="1651771" y="4821273"/>
        <a:ext cx="2378299" cy="752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076E5-FE59-47EF-B5AA-A54588FBE4BE}">
      <dsp:nvSpPr>
        <dsp:cNvPr id="0" name=""/>
        <dsp:cNvSpPr/>
      </dsp:nvSpPr>
      <dsp:spPr>
        <a:xfrm rot="16200000">
          <a:off x="2953334" y="-2953334"/>
          <a:ext cx="1770300" cy="7676969"/>
        </a:xfrm>
        <a:prstGeom prst="flowChartManualOperation">
          <a:avLst/>
        </a:prstGeom>
        <a:gradFill rotWithShape="0">
          <a:gsLst>
            <a:gs pos="0">
              <a:schemeClr val="accent1">
                <a:shade val="80000"/>
                <a:hueOff val="0"/>
                <a:satOff val="0"/>
                <a:lumOff val="0"/>
                <a:alphaOff val="0"/>
                <a:tint val="98000"/>
                <a:satMod val="110000"/>
                <a:lumMod val="104000"/>
              </a:schemeClr>
            </a:gs>
            <a:gs pos="69000">
              <a:schemeClr val="accent1">
                <a:shade val="80000"/>
                <a:hueOff val="0"/>
                <a:satOff val="0"/>
                <a:lumOff val="0"/>
                <a:alphaOff val="0"/>
                <a:shade val="84000"/>
                <a:satMod val="130000"/>
                <a:lumMod val="92000"/>
              </a:schemeClr>
            </a:gs>
            <a:gs pos="100000">
              <a:schemeClr val="accent1">
                <a:shade val="80000"/>
                <a:hueOff val="0"/>
                <a:satOff val="0"/>
                <a:lumOff val="0"/>
                <a:alphaOff val="0"/>
                <a:shade val="76000"/>
                <a:satMod val="130000"/>
                <a:lumMod val="88000"/>
              </a:schemeClr>
            </a:gs>
          </a:gsLst>
          <a:lin ang="5400000" scaled="0"/>
        </a:gradFill>
        <a:ln>
          <a:noFill/>
        </a:ln>
        <a:effectLst>
          <a:outerShdw blurRad="38100" dist="25400" dir="5400000" rotWithShape="0">
            <a:srgbClr val="000000">
              <a:alpha val="75000"/>
            </a:srgbClr>
          </a:outerShdw>
        </a:effectLst>
        <a:scene3d>
          <a:camera prst="orthographicFront">
            <a:rot lat="0" lon="0" rev="0"/>
          </a:camera>
          <a:lightRig rig="threePt" dir="tl"/>
        </a:scene3d>
        <a:sp3d>
          <a:bevelT w="0" h="0"/>
        </a:sp3d>
      </dsp:spPr>
      <dsp:style>
        <a:lnRef idx="0">
          <a:scrgbClr r="0" g="0" b="0"/>
        </a:lnRef>
        <a:fillRef idx="3">
          <a:scrgbClr r="0" g="0" b="0"/>
        </a:fillRef>
        <a:effectRef idx="3">
          <a:scrgbClr r="0" g="0" b="0"/>
        </a:effectRef>
        <a:fontRef idx="minor">
          <a:schemeClr val="lt1"/>
        </a:fontRef>
      </dsp:style>
      <dsp:txBody>
        <a:bodyPr spcFirstLastPara="0" vert="horz" wrap="square" lIns="260350" tIns="0" rIns="257969" bIns="0" numCol="1" spcCol="1270" anchor="ctr" anchorCtr="0">
          <a:noAutofit/>
        </a:bodyPr>
        <a:lstStyle/>
        <a:p>
          <a:pPr marL="0" lvl="0" indent="0" algn="ctr" defTabSz="1822450">
            <a:lnSpc>
              <a:spcPct val="90000"/>
            </a:lnSpc>
            <a:spcBef>
              <a:spcPct val="0"/>
            </a:spcBef>
            <a:spcAft>
              <a:spcPct val="35000"/>
            </a:spcAft>
            <a:buNone/>
          </a:pPr>
          <a:r>
            <a:rPr lang="en-US" sz="4100" b="1" i="0" kern="1200" dirty="0">
              <a:latin typeface="Times New Roman" panose="02020603050405020304" pitchFamily="18" charset="0"/>
              <a:cs typeface="Times New Roman" panose="02020603050405020304" pitchFamily="18" charset="0"/>
            </a:rPr>
            <a:t>Test Case 3: Fetching Live Currency Rates</a:t>
          </a:r>
          <a:endParaRPr lang="en-IN" sz="4100" kern="1200" dirty="0">
            <a:latin typeface="Times New Roman" panose="02020603050405020304" pitchFamily="18" charset="0"/>
            <a:cs typeface="Times New Roman" panose="02020603050405020304" pitchFamily="18" charset="0"/>
          </a:endParaRPr>
        </a:p>
      </dsp:txBody>
      <dsp:txXfrm rot="5400000">
        <a:off x="0" y="354060"/>
        <a:ext cx="7676969" cy="10621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3FD5DD-DE30-4C39-9D22-0C828DC8D803}">
      <dsp:nvSpPr>
        <dsp:cNvPr id="0" name=""/>
        <dsp:cNvSpPr/>
      </dsp:nvSpPr>
      <dsp:spPr>
        <a:xfrm>
          <a:off x="1542418" y="0"/>
          <a:ext cx="2683606" cy="2683606"/>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00BFC-B876-441C-A1C3-4A8D2C49A97D}">
      <dsp:nvSpPr>
        <dsp:cNvPr id="0" name=""/>
        <dsp:cNvSpPr/>
      </dsp:nvSpPr>
      <dsp:spPr>
        <a:xfrm>
          <a:off x="1797360" y="254942"/>
          <a:ext cx="1046606" cy="1046606"/>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Matches for numbers and All Positive Integers meaning greater than 0. </a:t>
          </a:r>
          <a:endParaRPr lang="en-IN" sz="900" kern="1200"/>
        </a:p>
      </dsp:txBody>
      <dsp:txXfrm>
        <a:off x="1848451" y="306033"/>
        <a:ext cx="944424" cy="944424"/>
      </dsp:txXfrm>
    </dsp:sp>
    <dsp:sp modelId="{D4A2FD51-1753-46CA-B337-A1A585B0991F}">
      <dsp:nvSpPr>
        <dsp:cNvPr id="0" name=""/>
        <dsp:cNvSpPr/>
      </dsp:nvSpPr>
      <dsp:spPr>
        <a:xfrm>
          <a:off x="2924475" y="254942"/>
          <a:ext cx="1046606" cy="1046606"/>
        </a:xfrm>
        <a:prstGeom prst="roundRect">
          <a:avLst/>
        </a:prstGeom>
        <a:solidFill>
          <a:schemeClr val="accent5">
            <a:hueOff val="1667626"/>
            <a:satOff val="1233"/>
            <a:lumOff val="34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Gives an error message in case input values are entered improperly. </a:t>
          </a:r>
          <a:endParaRPr lang="en-IN" sz="900" kern="1200"/>
        </a:p>
      </dsp:txBody>
      <dsp:txXfrm>
        <a:off x="2975566" y="306033"/>
        <a:ext cx="944424" cy="944424"/>
      </dsp:txXfrm>
    </dsp:sp>
    <dsp:sp modelId="{6C7D91BD-A021-45EA-A7EF-C548F82B8BE7}">
      <dsp:nvSpPr>
        <dsp:cNvPr id="0" name=""/>
        <dsp:cNvSpPr/>
      </dsp:nvSpPr>
      <dsp:spPr>
        <a:xfrm>
          <a:off x="1797360" y="1382057"/>
          <a:ext cx="1046606" cy="1046606"/>
        </a:xfrm>
        <a:prstGeom prst="roundRect">
          <a:avLst/>
        </a:prstGeom>
        <a:solidFill>
          <a:schemeClr val="accent5">
            <a:hueOff val="3335253"/>
            <a:satOff val="2467"/>
            <a:lumOff val="69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Makes the “Convert” button inactive when there are errors established on the screen. </a:t>
          </a:r>
          <a:endParaRPr lang="en-IN" sz="900" kern="1200"/>
        </a:p>
      </dsp:txBody>
      <dsp:txXfrm>
        <a:off x="1848451" y="1433148"/>
        <a:ext cx="944424" cy="944424"/>
      </dsp:txXfrm>
    </dsp:sp>
    <dsp:sp modelId="{B28B1C52-2761-4CB3-8F56-1C5E9807D9A4}">
      <dsp:nvSpPr>
        <dsp:cNvPr id="0" name=""/>
        <dsp:cNvSpPr/>
      </dsp:nvSpPr>
      <dsp:spPr>
        <a:xfrm>
          <a:off x="2924475" y="1382057"/>
          <a:ext cx="1046606" cy="1046606"/>
        </a:xfrm>
        <a:prstGeom prst="roundRect">
          <a:avLst/>
        </a:prstGeom>
        <a:solidFill>
          <a:schemeClr val="accent5">
            <a:hueOff val="5002879"/>
            <a:satOff val="3700"/>
            <a:lumOff val="1039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Clears error state and UI if valid inputs are entered into the form.</a:t>
          </a:r>
          <a:endParaRPr lang="en-IN" sz="900" kern="1200" dirty="0"/>
        </a:p>
      </dsp:txBody>
      <dsp:txXfrm>
        <a:off x="2975566" y="1433148"/>
        <a:ext cx="944424" cy="94442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58938E-3477-4230-AFBB-2D51A70F43E0}" type="datetimeFigureOut">
              <a:rPr lang="en-IN" smtClean="0"/>
              <a:t>15/11/24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D8079-9916-44E5-9255-D58936176842}" type="slidenum">
              <a:rPr lang="en-IN" smtClean="0"/>
              <a:t>‹#›</a:t>
            </a:fld>
            <a:endParaRPr lang="en-IN"/>
          </a:p>
        </p:txBody>
      </p:sp>
    </p:spTree>
    <p:extLst>
      <p:ext uri="{BB962C8B-B14F-4D97-AF65-F5344CB8AC3E}">
        <p14:creationId xmlns:p14="http://schemas.microsoft.com/office/powerpoint/2010/main" val="2853401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SN: </a:t>
            </a:r>
            <a:r>
              <a:rPr lang="en-US" b="0" i="0" dirty="0">
                <a:solidFill>
                  <a:srgbClr val="000000"/>
                </a:solidFill>
                <a:effectLst/>
                <a:latin typeface="__GeistSans_3a0388"/>
              </a:rPr>
              <a:t>Travelers, forex managers and financial analysts are the beneficiaries of this application since they get real time currency rate along with better management of data input coupled with quick change in currency rates to make a better decision.</a:t>
            </a:r>
            <a:endParaRPr lang="en-IN" dirty="0"/>
          </a:p>
        </p:txBody>
      </p:sp>
      <p:sp>
        <p:nvSpPr>
          <p:cNvPr id="4" name="Slide Number Placeholder 3"/>
          <p:cNvSpPr>
            <a:spLocks noGrp="1"/>
          </p:cNvSpPr>
          <p:nvPr>
            <p:ph type="sldNum" sz="quarter" idx="5"/>
          </p:nvPr>
        </p:nvSpPr>
        <p:spPr/>
        <p:txBody>
          <a:bodyPr/>
          <a:lstStyle/>
          <a:p>
            <a:fld id="{1D8D8079-9916-44E5-9255-D58936176842}" type="slidenum">
              <a:rPr lang="en-IN" smtClean="0"/>
              <a:t>2</a:t>
            </a:fld>
            <a:endParaRPr lang="en-IN"/>
          </a:p>
        </p:txBody>
      </p:sp>
    </p:spTree>
    <p:extLst>
      <p:ext uri="{BB962C8B-B14F-4D97-AF65-F5344CB8AC3E}">
        <p14:creationId xmlns:p14="http://schemas.microsoft.com/office/powerpoint/2010/main" val="661924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D8D8079-9916-44E5-9255-D58936176842}" type="slidenum">
              <a:rPr lang="en-IN" smtClean="0"/>
              <a:t>12</a:t>
            </a:fld>
            <a:endParaRPr lang="en-IN"/>
          </a:p>
        </p:txBody>
      </p:sp>
    </p:spTree>
    <p:extLst>
      <p:ext uri="{BB962C8B-B14F-4D97-AF65-F5344CB8AC3E}">
        <p14:creationId xmlns:p14="http://schemas.microsoft.com/office/powerpoint/2010/main" val="1899949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SN: </a:t>
            </a:r>
            <a:r>
              <a:rPr lang="en-US" b="0" i="0" dirty="0">
                <a:solidFill>
                  <a:srgbClr val="000000"/>
                </a:solidFill>
                <a:effectLst/>
                <a:latin typeface="__GeistSans_3a0388"/>
              </a:rPr>
              <a:t>The architecture described here is clean and it effectively separates concerns between front and back ends. The main or outer part is the front-end which has to do with the actual users and the inner or back-end which deals with data.</a:t>
            </a:r>
            <a:endParaRPr lang="en-IN" dirty="0"/>
          </a:p>
        </p:txBody>
      </p:sp>
      <p:sp>
        <p:nvSpPr>
          <p:cNvPr id="4" name="Slide Number Placeholder 3"/>
          <p:cNvSpPr>
            <a:spLocks noGrp="1"/>
          </p:cNvSpPr>
          <p:nvPr>
            <p:ph type="sldNum" sz="quarter" idx="5"/>
          </p:nvPr>
        </p:nvSpPr>
        <p:spPr/>
        <p:txBody>
          <a:bodyPr/>
          <a:lstStyle/>
          <a:p>
            <a:fld id="{1D8D8079-9916-44E5-9255-D58936176842}" type="slidenum">
              <a:rPr lang="en-IN" smtClean="0"/>
              <a:t>3</a:t>
            </a:fld>
            <a:endParaRPr lang="en-IN"/>
          </a:p>
        </p:txBody>
      </p:sp>
    </p:spTree>
    <p:extLst>
      <p:ext uri="{BB962C8B-B14F-4D97-AF65-F5344CB8AC3E}">
        <p14:creationId xmlns:p14="http://schemas.microsoft.com/office/powerpoint/2010/main" val="21086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SN: </a:t>
            </a:r>
            <a:r>
              <a:rPr lang="en-US" b="0" i="0" dirty="0">
                <a:solidFill>
                  <a:srgbClr val="000000"/>
                </a:solidFill>
                <a:effectLst/>
                <a:latin typeface="__GeistSans_3a0388"/>
              </a:rPr>
              <a:t>To see how it works, select desired currencies, input an amount of money and press ‘Convert’. Check that the result is correct concerning real-time rates, and look into the console for any issues to avoid disruptions.</a:t>
            </a:r>
            <a:endParaRPr lang="en-IN" dirty="0"/>
          </a:p>
        </p:txBody>
      </p:sp>
      <p:sp>
        <p:nvSpPr>
          <p:cNvPr id="4" name="Slide Number Placeholder 3"/>
          <p:cNvSpPr>
            <a:spLocks noGrp="1"/>
          </p:cNvSpPr>
          <p:nvPr>
            <p:ph type="sldNum" sz="quarter" idx="5"/>
          </p:nvPr>
        </p:nvSpPr>
        <p:spPr/>
        <p:txBody>
          <a:bodyPr/>
          <a:lstStyle/>
          <a:p>
            <a:fld id="{1D8D8079-9916-44E5-9255-D58936176842}" type="slidenum">
              <a:rPr lang="en-IN" smtClean="0"/>
              <a:t>5</a:t>
            </a:fld>
            <a:endParaRPr lang="en-IN"/>
          </a:p>
        </p:txBody>
      </p:sp>
    </p:spTree>
    <p:extLst>
      <p:ext uri="{BB962C8B-B14F-4D97-AF65-F5344CB8AC3E}">
        <p14:creationId xmlns:p14="http://schemas.microsoft.com/office/powerpoint/2010/main" val="1367269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SN:</a:t>
            </a:r>
            <a:r>
              <a:rPr lang="en-US" b="0" i="0" dirty="0">
                <a:solidFill>
                  <a:srgbClr val="000000"/>
                </a:solidFill>
                <a:effectLst/>
                <a:latin typeface="__GeistSans_3a0388"/>
              </a:rPr>
              <a:t>Test case therefore confirms that every exchange to and from a currency is recorded with as much detail as what the source and target currencies are, the amount to be converted, and time of conversion. Moreover, several transactions can be preserved in order to be available after the page reload.</a:t>
            </a:r>
            <a:endParaRPr lang="en-IN" dirty="0"/>
          </a:p>
        </p:txBody>
      </p:sp>
      <p:sp>
        <p:nvSpPr>
          <p:cNvPr id="4" name="Slide Number Placeholder 3"/>
          <p:cNvSpPr>
            <a:spLocks noGrp="1"/>
          </p:cNvSpPr>
          <p:nvPr>
            <p:ph type="sldNum" sz="quarter" idx="5"/>
          </p:nvPr>
        </p:nvSpPr>
        <p:spPr/>
        <p:txBody>
          <a:bodyPr/>
          <a:lstStyle/>
          <a:p>
            <a:fld id="{1D8D8079-9916-44E5-9255-D58936176842}" type="slidenum">
              <a:rPr lang="en-IN" smtClean="0"/>
              <a:t>6</a:t>
            </a:fld>
            <a:endParaRPr lang="en-IN"/>
          </a:p>
        </p:txBody>
      </p:sp>
    </p:spTree>
    <p:extLst>
      <p:ext uri="{BB962C8B-B14F-4D97-AF65-F5344CB8AC3E}">
        <p14:creationId xmlns:p14="http://schemas.microsoft.com/office/powerpoint/2010/main" val="1552893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SN: </a:t>
            </a:r>
            <a:r>
              <a:rPr lang="en-US" b="0" i="0" dirty="0">
                <a:solidFill>
                  <a:srgbClr val="000000"/>
                </a:solidFill>
                <a:effectLst/>
                <a:latin typeface="__GeistSans_3a0388"/>
              </a:rPr>
              <a:t>‘The next step is to place the ‘Get Data’ button the app, should retrieve live exchange rates from the API and present it in a list format. Make sure that it works without an error and calculates new rates every time.”</a:t>
            </a:r>
            <a:endParaRPr lang="en-IN" dirty="0"/>
          </a:p>
        </p:txBody>
      </p:sp>
      <p:sp>
        <p:nvSpPr>
          <p:cNvPr id="4" name="Slide Number Placeholder 3"/>
          <p:cNvSpPr>
            <a:spLocks noGrp="1"/>
          </p:cNvSpPr>
          <p:nvPr>
            <p:ph type="sldNum" sz="quarter" idx="5"/>
          </p:nvPr>
        </p:nvSpPr>
        <p:spPr/>
        <p:txBody>
          <a:bodyPr/>
          <a:lstStyle/>
          <a:p>
            <a:fld id="{1D8D8079-9916-44E5-9255-D58936176842}" type="slidenum">
              <a:rPr lang="en-IN" smtClean="0"/>
              <a:t>7</a:t>
            </a:fld>
            <a:endParaRPr lang="en-IN"/>
          </a:p>
        </p:txBody>
      </p:sp>
    </p:spTree>
    <p:extLst>
      <p:ext uri="{BB962C8B-B14F-4D97-AF65-F5344CB8AC3E}">
        <p14:creationId xmlns:p14="http://schemas.microsoft.com/office/powerpoint/2010/main" val="340168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SN: </a:t>
            </a:r>
            <a:r>
              <a:rPr lang="en-US" b="0" i="0" dirty="0">
                <a:solidFill>
                  <a:srgbClr val="000000"/>
                </a:solidFill>
                <a:effectLst/>
                <a:latin typeface="__GeistSans_3a0388"/>
              </a:rPr>
              <a:t>This enhancement also allows the input of only valid numeric values greater than zero for users. Should </a:t>
            </a:r>
            <a:r>
              <a:rPr lang="en-US" b="0" i="0" dirty="0" err="1">
                <a:solidFill>
                  <a:srgbClr val="000000"/>
                </a:solidFill>
                <a:effectLst/>
                <a:latin typeface="__GeistSans_3a0388"/>
              </a:rPr>
              <a:t>theexcel</a:t>
            </a:r>
            <a:r>
              <a:rPr lang="en-US" b="0" i="0" dirty="0">
                <a:solidFill>
                  <a:srgbClr val="000000"/>
                </a:solidFill>
                <a:effectLst/>
                <a:latin typeface="__GeistSans_3a0388"/>
              </a:rPr>
              <a:t>-format input contain an invalid value, an error message appears, and the “Convert” button is disabled until the invalid input is fixed.</a:t>
            </a:r>
            <a:endParaRPr lang="en-IN" dirty="0"/>
          </a:p>
        </p:txBody>
      </p:sp>
      <p:sp>
        <p:nvSpPr>
          <p:cNvPr id="4" name="Slide Number Placeholder 3"/>
          <p:cNvSpPr>
            <a:spLocks noGrp="1"/>
          </p:cNvSpPr>
          <p:nvPr>
            <p:ph type="sldNum" sz="quarter" idx="5"/>
          </p:nvPr>
        </p:nvSpPr>
        <p:spPr/>
        <p:txBody>
          <a:bodyPr/>
          <a:lstStyle/>
          <a:p>
            <a:fld id="{1D8D8079-9916-44E5-9255-D58936176842}" type="slidenum">
              <a:rPr lang="en-IN" smtClean="0"/>
              <a:t>8</a:t>
            </a:fld>
            <a:endParaRPr lang="en-IN"/>
          </a:p>
        </p:txBody>
      </p:sp>
    </p:spTree>
    <p:extLst>
      <p:ext uri="{BB962C8B-B14F-4D97-AF65-F5344CB8AC3E}">
        <p14:creationId xmlns:p14="http://schemas.microsoft.com/office/powerpoint/2010/main" val="30263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 </a:t>
            </a:r>
            <a:r>
              <a:rPr lang="en-US" b="0" i="0" dirty="0">
                <a:solidFill>
                  <a:srgbClr val="000000"/>
                </a:solidFill>
                <a:effectLst/>
                <a:latin typeface="__GeistSans_3a0388"/>
              </a:rPr>
              <a:t>From the functionality perspective, the currency conversion consistency will be checked, input validation will be verified, the swap functionality will be checked and, at last, the responsiveness of the interface on different screens will be tested.</a:t>
            </a:r>
            <a:endParaRPr lang="en-IN" dirty="0"/>
          </a:p>
        </p:txBody>
      </p:sp>
      <p:sp>
        <p:nvSpPr>
          <p:cNvPr id="4" name="Slide Number Placeholder 3"/>
          <p:cNvSpPr>
            <a:spLocks noGrp="1"/>
          </p:cNvSpPr>
          <p:nvPr>
            <p:ph type="sldNum" sz="quarter" idx="5"/>
          </p:nvPr>
        </p:nvSpPr>
        <p:spPr/>
        <p:txBody>
          <a:bodyPr/>
          <a:lstStyle/>
          <a:p>
            <a:fld id="{1D8D8079-9916-44E5-9255-D58936176842}" type="slidenum">
              <a:rPr lang="en-IN" smtClean="0"/>
              <a:t>9</a:t>
            </a:fld>
            <a:endParaRPr lang="en-IN"/>
          </a:p>
        </p:txBody>
      </p:sp>
    </p:spTree>
    <p:extLst>
      <p:ext uri="{BB962C8B-B14F-4D97-AF65-F5344CB8AC3E}">
        <p14:creationId xmlns:p14="http://schemas.microsoft.com/office/powerpoint/2010/main" val="33354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 </a:t>
            </a:r>
            <a:r>
              <a:rPr lang="en-US" b="0" i="0" dirty="0">
                <a:solidFill>
                  <a:srgbClr val="000000"/>
                </a:solidFill>
                <a:effectLst/>
                <a:latin typeface="__GeistSans_3a0388"/>
              </a:rPr>
              <a:t>Responsive design was designed to keep </a:t>
            </a:r>
            <a:r>
              <a:rPr lang="en-US" b="0" i="0" dirty="0" err="1">
                <a:solidFill>
                  <a:srgbClr val="000000"/>
                </a:solidFill>
                <a:effectLst/>
                <a:latin typeface="__GeistSans_3a0388"/>
              </a:rPr>
              <a:t>sendoing</a:t>
            </a:r>
            <a:r>
              <a:rPr lang="en-US" b="0" i="0" dirty="0">
                <a:solidFill>
                  <a:srgbClr val="000000"/>
                </a:solidFill>
                <a:effectLst/>
                <a:latin typeface="__GeistSans_3a0388"/>
              </a:rPr>
              <a:t> users on any device and testing the design makes sure that this is achieved. Acknowledging viewport adjustment, sensible layout modification, and touch screen responsiveness guarantees functionality, the users’ accessibility, and the sleek look for both mobile and non-mobile devices.</a:t>
            </a:r>
            <a:endParaRPr lang="en-IN" dirty="0"/>
          </a:p>
        </p:txBody>
      </p:sp>
      <p:sp>
        <p:nvSpPr>
          <p:cNvPr id="4" name="Slide Number Placeholder 3"/>
          <p:cNvSpPr>
            <a:spLocks noGrp="1"/>
          </p:cNvSpPr>
          <p:nvPr>
            <p:ph type="sldNum" sz="quarter" idx="5"/>
          </p:nvPr>
        </p:nvSpPr>
        <p:spPr/>
        <p:txBody>
          <a:bodyPr/>
          <a:lstStyle/>
          <a:p>
            <a:fld id="{1D8D8079-9916-44E5-9255-D58936176842}" type="slidenum">
              <a:rPr lang="en-IN" smtClean="0"/>
              <a:t>10</a:t>
            </a:fld>
            <a:endParaRPr lang="en-IN"/>
          </a:p>
        </p:txBody>
      </p:sp>
    </p:spTree>
    <p:extLst>
      <p:ext uri="{BB962C8B-B14F-4D97-AF65-F5344CB8AC3E}">
        <p14:creationId xmlns:p14="http://schemas.microsoft.com/office/powerpoint/2010/main" val="1636287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8D8079-9916-44E5-9255-D58936176842}" type="slidenum">
              <a:rPr lang="en-IN" smtClean="0"/>
              <a:t>11</a:t>
            </a:fld>
            <a:endParaRPr lang="en-IN"/>
          </a:p>
        </p:txBody>
      </p:sp>
    </p:spTree>
    <p:extLst>
      <p:ext uri="{BB962C8B-B14F-4D97-AF65-F5344CB8AC3E}">
        <p14:creationId xmlns:p14="http://schemas.microsoft.com/office/powerpoint/2010/main" val="238364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988BD549-CD37-4BD8-8F00-49C7E18058F7}" type="datetimeFigureOut">
              <a:rPr lang="en-IN" smtClean="0"/>
              <a:t>15/11/24</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3513199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8BD549-CD37-4BD8-8F00-49C7E18058F7}" type="datetimeFigureOut">
              <a:rPr lang="en-IN" smtClean="0"/>
              <a:t>15/11/24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697971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988BD549-CD37-4BD8-8F00-49C7E18058F7}" type="datetimeFigureOut">
              <a:rPr lang="en-IN" smtClean="0"/>
              <a:t>15/11/24</a:t>
            </a:fld>
            <a:endParaRPr lang="en-IN"/>
          </a:p>
        </p:txBody>
      </p:sp>
      <p:sp>
        <p:nvSpPr>
          <p:cNvPr id="5" name="Footer Placeholder 4"/>
          <p:cNvSpPr>
            <a:spLocks noGrp="1"/>
          </p:cNvSpPr>
          <p:nvPr>
            <p:ph type="ftr" sz="quarter" idx="11"/>
          </p:nvPr>
        </p:nvSpPr>
        <p:spPr>
          <a:xfrm>
            <a:off x="804672" y="6227064"/>
            <a:ext cx="10588752" cy="320040"/>
          </a:xfrm>
        </p:spPr>
        <p:txBody>
          <a:body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4007482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8BD549-CD37-4BD8-8F00-49C7E18058F7}" type="datetimeFigureOut">
              <a:rPr lang="en-IN" smtClean="0"/>
              <a:t>15/11/24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3749558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988BD549-CD37-4BD8-8F00-49C7E18058F7}" type="datetimeFigureOut">
              <a:rPr lang="en-IN" smtClean="0"/>
              <a:t>15/11/24</a:t>
            </a:fld>
            <a:endParaRPr lang="en-IN"/>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IN"/>
          </a:p>
        </p:txBody>
      </p:sp>
      <p:sp>
        <p:nvSpPr>
          <p:cNvPr id="6" name="Slide Number Placeholder 5"/>
          <p:cNvSpPr>
            <a:spLocks noGrp="1"/>
          </p:cNvSpPr>
          <p:nvPr>
            <p:ph type="sldNum" sz="quarter" idx="12"/>
          </p:nvPr>
        </p:nvSpPr>
        <p:spPr>
          <a:xfrm>
            <a:off x="10469880" y="320040"/>
            <a:ext cx="914400" cy="320040"/>
          </a:xfrm>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1641194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988BD549-CD37-4BD8-8F00-49C7E18058F7}" type="datetimeFigureOut">
              <a:rPr lang="en-IN" smtClean="0"/>
              <a:t>15/11/24</a:t>
            </a:fld>
            <a:endParaRPr lang="en-IN"/>
          </a:p>
        </p:txBody>
      </p:sp>
      <p:sp>
        <p:nvSpPr>
          <p:cNvPr id="6" name="Footer Placeholder 5"/>
          <p:cNvSpPr>
            <a:spLocks noGrp="1"/>
          </p:cNvSpPr>
          <p:nvPr>
            <p:ph type="ftr" sz="quarter" idx="11"/>
          </p:nvPr>
        </p:nvSpPr>
        <p:spPr>
          <a:xfrm>
            <a:off x="804672" y="6227064"/>
            <a:ext cx="10588752" cy="320040"/>
          </a:xfrm>
        </p:spPr>
        <p:txBody>
          <a:bodyPr/>
          <a:lstStyle/>
          <a:p>
            <a:endParaRPr lang="en-IN"/>
          </a:p>
        </p:txBody>
      </p:sp>
      <p:sp>
        <p:nvSpPr>
          <p:cNvPr id="7" name="Slide Number Placeholder 6"/>
          <p:cNvSpPr>
            <a:spLocks noGrp="1"/>
          </p:cNvSpPr>
          <p:nvPr>
            <p:ph type="sldNum" sz="quarter" idx="12"/>
          </p:nvPr>
        </p:nvSpPr>
        <p:spPr>
          <a:xfrm>
            <a:off x="10469880" y="320040"/>
            <a:ext cx="914400" cy="320040"/>
          </a:xfrm>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2140634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988BD549-CD37-4BD8-8F00-49C7E18058F7}" type="datetimeFigureOut">
              <a:rPr lang="en-IN" smtClean="0"/>
              <a:t>15/11/24</a:t>
            </a:fld>
            <a:endParaRPr lang="en-IN"/>
          </a:p>
        </p:txBody>
      </p:sp>
      <p:sp>
        <p:nvSpPr>
          <p:cNvPr id="8" name="Footer Placeholder 7"/>
          <p:cNvSpPr>
            <a:spLocks noGrp="1"/>
          </p:cNvSpPr>
          <p:nvPr>
            <p:ph type="ftr" sz="quarter" idx="11"/>
          </p:nvPr>
        </p:nvSpPr>
        <p:spPr>
          <a:xfrm>
            <a:off x="804672" y="6227064"/>
            <a:ext cx="10588752" cy="320040"/>
          </a:xfrm>
        </p:spPr>
        <p:txBody>
          <a:bodyPr/>
          <a:lstStyle/>
          <a:p>
            <a:endParaRPr lang="en-IN"/>
          </a:p>
        </p:txBody>
      </p:sp>
      <p:sp>
        <p:nvSpPr>
          <p:cNvPr id="9" name="Slide Number Placeholder 8"/>
          <p:cNvSpPr>
            <a:spLocks noGrp="1"/>
          </p:cNvSpPr>
          <p:nvPr>
            <p:ph type="sldNum" sz="quarter" idx="12"/>
          </p:nvPr>
        </p:nvSpPr>
        <p:spPr>
          <a:xfrm>
            <a:off x="10469880" y="320040"/>
            <a:ext cx="914400" cy="320040"/>
          </a:xfrm>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1928578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8BD549-CD37-4BD8-8F00-49C7E18058F7}" type="datetimeFigureOut">
              <a:rPr lang="en-IN" smtClean="0"/>
              <a:t>15/11/24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3919507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988BD549-CD37-4BD8-8F00-49C7E18058F7}" type="datetimeFigureOut">
              <a:rPr lang="en-IN" smtClean="0"/>
              <a:t>15/11/24</a:t>
            </a:fld>
            <a:endParaRPr lang="en-IN"/>
          </a:p>
        </p:txBody>
      </p:sp>
      <p:sp>
        <p:nvSpPr>
          <p:cNvPr id="3" name="Footer Placeholder 2"/>
          <p:cNvSpPr>
            <a:spLocks noGrp="1"/>
          </p:cNvSpPr>
          <p:nvPr>
            <p:ph type="ftr" sz="quarter" idx="11"/>
          </p:nvPr>
        </p:nvSpPr>
        <p:spPr>
          <a:xfrm>
            <a:off x="804672" y="6227064"/>
            <a:ext cx="10588752" cy="320040"/>
          </a:xfrm>
        </p:spPr>
        <p:txBody>
          <a:bodyPr/>
          <a:lstStyle/>
          <a:p>
            <a:endParaRPr lang="en-IN"/>
          </a:p>
        </p:txBody>
      </p:sp>
      <p:sp>
        <p:nvSpPr>
          <p:cNvPr id="4" name="Slide Number Placeholder 3"/>
          <p:cNvSpPr>
            <a:spLocks noGrp="1"/>
          </p:cNvSpPr>
          <p:nvPr>
            <p:ph type="sldNum" sz="quarter" idx="12"/>
          </p:nvPr>
        </p:nvSpPr>
        <p:spPr>
          <a:xfrm>
            <a:off x="10469880" y="320040"/>
            <a:ext cx="914400" cy="320040"/>
          </a:xfrm>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134237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8BD549-CD37-4BD8-8F00-49C7E18058F7}" type="datetimeFigureOut">
              <a:rPr lang="en-IN" smtClean="0"/>
              <a:t>15/11/24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2823544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988BD549-CD37-4BD8-8F00-49C7E18058F7}" type="datetimeFigureOut">
              <a:rPr lang="en-IN" smtClean="0"/>
              <a:t>15/11/24</a:t>
            </a:fld>
            <a:endParaRPr lang="en-IN"/>
          </a:p>
        </p:txBody>
      </p:sp>
      <p:sp>
        <p:nvSpPr>
          <p:cNvPr id="6" name="Footer Placeholder 5"/>
          <p:cNvSpPr>
            <a:spLocks noGrp="1"/>
          </p:cNvSpPr>
          <p:nvPr>
            <p:ph type="ftr" sz="quarter" idx="11"/>
          </p:nvPr>
        </p:nvSpPr>
        <p:spPr>
          <a:xfrm>
            <a:off x="804672" y="6227064"/>
            <a:ext cx="5942203" cy="320040"/>
          </a:xfrm>
        </p:spPr>
        <p:txBody>
          <a:bodyPr/>
          <a:lstStyle/>
          <a:p>
            <a:endParaRPr lang="en-IN"/>
          </a:p>
        </p:txBody>
      </p:sp>
      <p:sp>
        <p:nvSpPr>
          <p:cNvPr id="7" name="Slide Number Placeholder 6"/>
          <p:cNvSpPr>
            <a:spLocks noGrp="1"/>
          </p:cNvSpPr>
          <p:nvPr>
            <p:ph type="sldNum" sz="quarter" idx="12"/>
          </p:nvPr>
        </p:nvSpPr>
        <p:spPr>
          <a:xfrm>
            <a:off x="5828377" y="320040"/>
            <a:ext cx="914400" cy="320040"/>
          </a:xfrm>
        </p:spPr>
        <p:txBody>
          <a:bodyPr/>
          <a:lstStyle/>
          <a:p>
            <a:fld id="{9BF7C413-1508-4F9B-9A2C-E4459E92FE4A}" type="slidenum">
              <a:rPr lang="en-IN" smtClean="0"/>
              <a:t>‹#›</a:t>
            </a:fld>
            <a:endParaRPr lang="en-IN"/>
          </a:p>
        </p:txBody>
      </p:sp>
    </p:spTree>
    <p:extLst>
      <p:ext uri="{BB962C8B-B14F-4D97-AF65-F5344CB8AC3E}">
        <p14:creationId xmlns:p14="http://schemas.microsoft.com/office/powerpoint/2010/main" val="3061854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988BD549-CD37-4BD8-8F00-49C7E18058F7}" type="datetimeFigureOut">
              <a:rPr lang="en-IN" smtClean="0"/>
              <a:t>15/11/24</a:t>
            </a:fld>
            <a:endParaRPr lang="en-IN"/>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9BF7C413-1508-4F9B-9A2C-E4459E92FE4A}" type="slidenum">
              <a:rPr lang="en-IN" smtClean="0"/>
              <a:t>‹#›</a:t>
            </a:fld>
            <a:endParaRPr lang="en-IN"/>
          </a:p>
        </p:txBody>
      </p:sp>
    </p:spTree>
    <p:extLst>
      <p:ext uri="{BB962C8B-B14F-4D97-AF65-F5344CB8AC3E}">
        <p14:creationId xmlns:p14="http://schemas.microsoft.com/office/powerpoint/2010/main" val="307356857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roshanmaandiya/Web-Development-DLBCSPJWD01-"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6.jpg"/><Relationship Id="rId7" Type="http://schemas.openxmlformats.org/officeDocument/2006/relationships/diagramColors" Target="../diagrams/colors1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hyperlink" Target="https://digitalcommons.georgiasouthern.edu/cgi/viewcontent.cgi?article=3883&amp;context=et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theseus.fi/bitstream/handle/10024/334447/Baidauletov%20D.%20%26%20Salehin%20F.%20-%20Integrating%20Modern%20FrontEnd%20Methodologies%20and%20Workflow%20in%20the%20Context%20of%20E-Commerce.pdf?sequence=2" TargetMode="External"/><Relationship Id="rId4" Type="http://schemas.openxmlformats.org/officeDocument/2006/relationships/hyperlink" Target="https://link.springer.com/article/10.1007/s10489-022-04278-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diagramDrawing" Target="../diagrams/drawing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Colors" Target="../diagrams/colors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QuickStyle" Target="../diagrams/quickStyle6.xml"/><Relationship Id="rId5" Type="http://schemas.openxmlformats.org/officeDocument/2006/relationships/diagramQuickStyle" Target="../diagrams/quickStyle5.xml"/><Relationship Id="rId10" Type="http://schemas.openxmlformats.org/officeDocument/2006/relationships/diagramLayout" Target="../diagrams/layout6.xml"/><Relationship Id="rId4" Type="http://schemas.openxmlformats.org/officeDocument/2006/relationships/diagramLayout" Target="../diagrams/layout5.xml"/><Relationship Id="rId9"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diagramColors" Target="../diagrams/colors8.xml"/><Relationship Id="rId3" Type="http://schemas.openxmlformats.org/officeDocument/2006/relationships/image" Target="../media/image12.png"/><Relationship Id="rId7" Type="http://schemas.openxmlformats.org/officeDocument/2006/relationships/diagramQuickStyle" Target="../diagrams/quickStyle7.xml"/><Relationship Id="rId12" Type="http://schemas.openxmlformats.org/officeDocument/2006/relationships/diagramQuickStyle" Target="../diagrams/quickStyle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Layout" Target="../diagrams/layout7.xml"/><Relationship Id="rId11" Type="http://schemas.openxmlformats.org/officeDocument/2006/relationships/diagramLayout" Target="../diagrams/layout8.xml"/><Relationship Id="rId5" Type="http://schemas.openxmlformats.org/officeDocument/2006/relationships/diagramData" Target="../diagrams/data7.xml"/><Relationship Id="rId10" Type="http://schemas.openxmlformats.org/officeDocument/2006/relationships/diagramData" Target="../diagrams/data8.xml"/><Relationship Id="rId4" Type="http://schemas.openxmlformats.org/officeDocument/2006/relationships/image" Target="../media/image13.png"/><Relationship Id="rId9" Type="http://schemas.microsoft.com/office/2007/relationships/diagramDrawing" Target="../diagrams/drawing7.xml"/><Relationship Id="rId14" Type="http://schemas.microsoft.com/office/2007/relationships/diagramDrawing" Target="../diagrams/drawing8.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5.png"/><Relationship Id="rId7" Type="http://schemas.openxmlformats.org/officeDocument/2006/relationships/diagramColors" Target="../diagrams/colors1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DBA639-2A71-4A60-A71A-FF1836F54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5E208A8B-5EBD-4532-BE72-26414FA7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15D09196-B338-4AB5-A71B-CFD5FFCA62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 name="Freeform 6">
              <a:extLst>
                <a:ext uri="{FF2B5EF4-FFF2-40B4-BE49-F238E27FC236}">
                  <a16:creationId xmlns:a16="http://schemas.microsoft.com/office/drawing/2014/main" id="{F50B4463-128A-4677-A285-C017E6C543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 name="Freeform 7">
              <a:extLst>
                <a:ext uri="{FF2B5EF4-FFF2-40B4-BE49-F238E27FC236}">
                  <a16:creationId xmlns:a16="http://schemas.microsoft.com/office/drawing/2014/main" id="{1D9B95CD-F023-4DFA-9678-1E02713F7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 name="Freeform 8">
              <a:extLst>
                <a:ext uri="{FF2B5EF4-FFF2-40B4-BE49-F238E27FC236}">
                  <a16:creationId xmlns:a16="http://schemas.microsoft.com/office/drawing/2014/main" id="{1DDF47A8-BE7B-43F3-A500-F5A4656D83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9">
              <a:extLst>
                <a:ext uri="{FF2B5EF4-FFF2-40B4-BE49-F238E27FC236}">
                  <a16:creationId xmlns:a16="http://schemas.microsoft.com/office/drawing/2014/main" id="{2DD394DE-76FB-42F8-85F2-FD436F423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 name="Freeform 10">
              <a:extLst>
                <a:ext uri="{FF2B5EF4-FFF2-40B4-BE49-F238E27FC236}">
                  <a16:creationId xmlns:a16="http://schemas.microsoft.com/office/drawing/2014/main" id="{B95F2EFB-87E6-4400-AAF3-7EB8B4F15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 name="Freeform 11">
              <a:extLst>
                <a:ext uri="{FF2B5EF4-FFF2-40B4-BE49-F238E27FC236}">
                  <a16:creationId xmlns:a16="http://schemas.microsoft.com/office/drawing/2014/main" id="{1D463476-2BC7-418C-9D6F-51444B11A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 name="Freeform 12">
              <a:extLst>
                <a:ext uri="{FF2B5EF4-FFF2-40B4-BE49-F238E27FC236}">
                  <a16:creationId xmlns:a16="http://schemas.microsoft.com/office/drawing/2014/main" id="{24011122-2495-478A-81BF-ABBDEA1DA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 name="Freeform 13">
              <a:extLst>
                <a:ext uri="{FF2B5EF4-FFF2-40B4-BE49-F238E27FC236}">
                  <a16:creationId xmlns:a16="http://schemas.microsoft.com/office/drawing/2014/main" id="{C79E87C5-E5B3-476B-B539-FC9CF4A33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 name="Freeform 14">
              <a:extLst>
                <a:ext uri="{FF2B5EF4-FFF2-40B4-BE49-F238E27FC236}">
                  <a16:creationId xmlns:a16="http://schemas.microsoft.com/office/drawing/2014/main" id="{956029CA-2B38-434D-9044-5FF3A1ECD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 name="Freeform 15">
              <a:extLst>
                <a:ext uri="{FF2B5EF4-FFF2-40B4-BE49-F238E27FC236}">
                  <a16:creationId xmlns:a16="http://schemas.microsoft.com/office/drawing/2014/main" id="{9514CFB6-E8DB-43DC-B1CD-9CC2D4B27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1" name="Freeform 16">
              <a:extLst>
                <a:ext uri="{FF2B5EF4-FFF2-40B4-BE49-F238E27FC236}">
                  <a16:creationId xmlns:a16="http://schemas.microsoft.com/office/drawing/2014/main" id="{BD8C1FC8-E550-45BE-9F30-822BAB3781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2" name="Freeform 17">
              <a:extLst>
                <a:ext uri="{FF2B5EF4-FFF2-40B4-BE49-F238E27FC236}">
                  <a16:creationId xmlns:a16="http://schemas.microsoft.com/office/drawing/2014/main" id="{D1646B5D-A7B7-41EC-9591-0E0C0F4F9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3" name="Freeform 18">
              <a:extLst>
                <a:ext uri="{FF2B5EF4-FFF2-40B4-BE49-F238E27FC236}">
                  <a16:creationId xmlns:a16="http://schemas.microsoft.com/office/drawing/2014/main" id="{E2118E93-481E-4843-987E-378187AA37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 name="Freeform 19">
              <a:extLst>
                <a:ext uri="{FF2B5EF4-FFF2-40B4-BE49-F238E27FC236}">
                  <a16:creationId xmlns:a16="http://schemas.microsoft.com/office/drawing/2014/main" id="{77038464-F4E2-47EC-A87F-18469191E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5" name="Freeform 20">
              <a:extLst>
                <a:ext uri="{FF2B5EF4-FFF2-40B4-BE49-F238E27FC236}">
                  <a16:creationId xmlns:a16="http://schemas.microsoft.com/office/drawing/2014/main" id="{FB3BBEB1-E146-408F-95B7-EE2F269DE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6" name="Freeform 21">
              <a:extLst>
                <a:ext uri="{FF2B5EF4-FFF2-40B4-BE49-F238E27FC236}">
                  <a16:creationId xmlns:a16="http://schemas.microsoft.com/office/drawing/2014/main" id="{C765B285-56EC-47FC-B116-274EBBD61A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 name="Freeform 22">
              <a:extLst>
                <a:ext uri="{FF2B5EF4-FFF2-40B4-BE49-F238E27FC236}">
                  <a16:creationId xmlns:a16="http://schemas.microsoft.com/office/drawing/2014/main" id="{CB4A6191-6913-42EA-905E-8A174AE2C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8" name="Freeform 23">
              <a:extLst>
                <a:ext uri="{FF2B5EF4-FFF2-40B4-BE49-F238E27FC236}">
                  <a16:creationId xmlns:a16="http://schemas.microsoft.com/office/drawing/2014/main" id="{8ADEEF92-F481-475A-845C-5E940F0D5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0" name="Freeform: Shape 29">
            <a:extLst>
              <a:ext uri="{FF2B5EF4-FFF2-40B4-BE49-F238E27FC236}">
                <a16:creationId xmlns:a16="http://schemas.microsoft.com/office/drawing/2014/main" id="{D9C506D7-84CB-4057-A44A-465313E78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44861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Oval 32">
            <a:extLst>
              <a:ext uri="{FF2B5EF4-FFF2-40B4-BE49-F238E27FC236}">
                <a16:creationId xmlns:a16="http://schemas.microsoft.com/office/drawing/2014/main" id="{7842FC68-61FD-4700-8A22-BB8B07188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4579" y="691977"/>
            <a:ext cx="7761923" cy="5343064"/>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9D35DF-B529-DA04-1395-E3C9ED88FF14}"/>
              </a:ext>
            </a:extLst>
          </p:cNvPr>
          <p:cNvSpPr>
            <a:spLocks noGrp="1"/>
          </p:cNvSpPr>
          <p:nvPr>
            <p:ph type="ctrTitle"/>
          </p:nvPr>
        </p:nvSpPr>
        <p:spPr>
          <a:xfrm>
            <a:off x="2616277" y="2061838"/>
            <a:ext cx="6959446" cy="1662475"/>
          </a:xfrm>
        </p:spPr>
        <p:txBody>
          <a:bodyPr>
            <a:normAutofit/>
          </a:bodyPr>
          <a:lstStyle/>
          <a:p>
            <a:r>
              <a:rPr lang="en-US" sz="3400" b="1" dirty="0">
                <a:latin typeface="Times New Roman" panose="02020603050405020304" pitchFamily="18" charset="0"/>
                <a:cs typeface="Times New Roman" panose="02020603050405020304" pitchFamily="18" charset="0"/>
              </a:rPr>
              <a:t>DEVELOPMENT OF A DYNAMIC CURRENCY MANAGEMENT WEB APPLICATION</a:t>
            </a:r>
            <a:endParaRPr lang="en-IN" sz="3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B9AE0AA-82B5-CE0C-F7FD-FC2EE17A969B}"/>
              </a:ext>
            </a:extLst>
          </p:cNvPr>
          <p:cNvSpPr txBox="1"/>
          <p:nvPr/>
        </p:nvSpPr>
        <p:spPr>
          <a:xfrm>
            <a:off x="2758335" y="3794685"/>
            <a:ext cx="7220613" cy="646331"/>
          </a:xfrm>
          <a:prstGeom prst="rect">
            <a:avLst/>
          </a:prstGeom>
          <a:noFill/>
        </p:spPr>
        <p:txBody>
          <a:bodyPr wrap="square" rtlCol="0">
            <a:spAutoFit/>
          </a:bodyPr>
          <a:lstStyle/>
          <a:p>
            <a:r>
              <a:rPr lang="en-US" sz="1800" b="0" i="0" dirty="0">
                <a:effectLst/>
                <a:latin typeface="Times New Roman" panose="02020603050405020304" pitchFamily="18" charset="0"/>
                <a:cs typeface="Times New Roman" panose="02020603050405020304" pitchFamily="18" charset="0"/>
              </a:rPr>
              <a:t> </a:t>
            </a:r>
            <a:r>
              <a:rPr lang="en-US" sz="1400" b="0" i="0" dirty="0">
                <a:effectLst/>
                <a:latin typeface="Times New Roman" panose="02020603050405020304" pitchFamily="18" charset="0"/>
                <a:cs typeface="Times New Roman" panose="02020603050405020304" pitchFamily="18" charset="0"/>
              </a:rPr>
              <a:t>GitHub Repository: [</a:t>
            </a:r>
            <a:r>
              <a:rPr lang="en-IN" sz="1400" b="0" i="0" u="none" strike="noStrike"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a:t>
            </a:r>
            <a:r>
              <a:rPr lang="en-IN" sz="1400" b="0" i="0" u="none" strike="noStrike" dirty="0" err="1">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github.com</a:t>
            </a:r>
            <a:r>
              <a:rPr lang="en-IN" sz="1400" b="0" i="0" u="none" strike="noStrike"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t>
            </a:r>
            <a:r>
              <a:rPr lang="en-IN" sz="1400" b="0" i="0" u="none" strike="noStrike" dirty="0" err="1">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roshanmaandiya</a:t>
            </a:r>
            <a:r>
              <a:rPr lang="en-IN" sz="1400" b="0" i="0" u="none" strike="noStrike" dirty="0">
                <a:solidFill>
                  <a:srgbClr val="00206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/Web-Development-DLBCSPJWD01-</a:t>
            </a:r>
            <a:r>
              <a:rPr lang="en-US" sz="1400" b="0" i="0" dirty="0">
                <a:effectLst/>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2429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7"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35E63D2-BEC3-22CB-F027-6AF31A683AA1}"/>
              </a:ext>
            </a:extLst>
          </p:cNvPr>
          <p:cNvSpPr>
            <a:spLocks noGrp="1"/>
          </p:cNvSpPr>
          <p:nvPr>
            <p:ph type="title"/>
          </p:nvPr>
        </p:nvSpPr>
        <p:spPr>
          <a:xfrm>
            <a:off x="904877" y="795527"/>
            <a:ext cx="10488547" cy="1190912"/>
          </a:xfrm>
        </p:spPr>
        <p:txBody>
          <a:bodyPr>
            <a:normAutofit/>
          </a:bodyPr>
          <a:lstStyle/>
          <a:p>
            <a:r>
              <a:rPr lang="en-IN" b="1">
                <a:solidFill>
                  <a:schemeClr val="tx2"/>
                </a:solidFill>
                <a:latin typeface="Times New Roman" panose="02020603050405020304" pitchFamily="18" charset="0"/>
                <a:cs typeface="Times New Roman" panose="02020603050405020304" pitchFamily="18" charset="0"/>
              </a:rPr>
              <a:t>Responsive Design Tests</a:t>
            </a:r>
          </a:p>
        </p:txBody>
      </p:sp>
      <p:sp>
        <p:nvSpPr>
          <p:cNvPr id="119" name="Rectangle 118">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4EE3E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urrency converter&#10;&#10;Description automatically generated">
            <a:extLst>
              <a:ext uri="{FF2B5EF4-FFF2-40B4-BE49-F238E27FC236}">
                <a16:creationId xmlns:a16="http://schemas.microsoft.com/office/drawing/2014/main" id="{627FF549-C313-3BB3-726A-A0EBC3337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681" y="2416047"/>
            <a:ext cx="1506016" cy="3346704"/>
          </a:xfrm>
          <a:prstGeom prst="rect">
            <a:avLst/>
          </a:prstGeom>
          <a:ln w="12700">
            <a:noFill/>
          </a:ln>
        </p:spPr>
      </p:pic>
      <p:graphicFrame>
        <p:nvGraphicFramePr>
          <p:cNvPr id="89" name="Content Placeholder 2">
            <a:extLst>
              <a:ext uri="{FF2B5EF4-FFF2-40B4-BE49-F238E27FC236}">
                <a16:creationId xmlns:a16="http://schemas.microsoft.com/office/drawing/2014/main" id="{94EA8FD4-F050-4830-C9EE-1479AA6C148C}"/>
              </a:ext>
            </a:extLst>
          </p:cNvPr>
          <p:cNvGraphicFramePr/>
          <p:nvPr>
            <p:extLst>
              <p:ext uri="{D42A27DB-BD31-4B8C-83A1-F6EECF244321}">
                <p14:modId xmlns:p14="http://schemas.microsoft.com/office/powerpoint/2010/main" val="3767214115"/>
              </p:ext>
            </p:extLst>
          </p:nvPr>
        </p:nvGraphicFramePr>
        <p:xfrm>
          <a:off x="6380703" y="2228850"/>
          <a:ext cx="5028928" cy="36996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29739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2" name="Title 1">
            <a:extLst>
              <a:ext uri="{FF2B5EF4-FFF2-40B4-BE49-F238E27FC236}">
                <a16:creationId xmlns:a16="http://schemas.microsoft.com/office/drawing/2014/main" id="{F31E98EC-D708-91BF-2D83-0F30286B71B2}"/>
              </a:ext>
            </a:extLst>
          </p:cNvPr>
          <p:cNvSpPr>
            <a:spLocks noGrp="1"/>
          </p:cNvSpPr>
          <p:nvPr>
            <p:ph type="title"/>
          </p:nvPr>
        </p:nvSpPr>
        <p:spPr>
          <a:xfrm>
            <a:off x="888631" y="4760132"/>
            <a:ext cx="3947420" cy="1777829"/>
          </a:xfrm>
        </p:spPr>
        <p:txBody>
          <a:bodyPr>
            <a:normAutofit/>
          </a:bodyPr>
          <a:lstStyle/>
          <a:p>
            <a:pPr algn="l"/>
            <a:r>
              <a:rPr lang="en-US" sz="3100" b="1" dirty="0">
                <a:latin typeface="Times New Roman" panose="02020603050405020304" pitchFamily="18" charset="0"/>
                <a:cs typeface="Times New Roman" panose="02020603050405020304" pitchFamily="18" charset="0"/>
              </a:rPr>
              <a:t>Conclusion and Screencast</a:t>
            </a:r>
            <a:endParaRPr lang="en-IN" sz="3100" b="1" dirty="0">
              <a:latin typeface="Times New Roman" panose="02020603050405020304" pitchFamily="18" charset="0"/>
              <a:cs typeface="Times New Roman" panose="02020603050405020304" pitchFamily="18" charset="0"/>
            </a:endParaRPr>
          </a:p>
        </p:txBody>
      </p:sp>
      <p:sp>
        <p:nvSpPr>
          <p:cNvPr id="116" name="Freeform: Shape 115">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35" name="Graphic 34" descr="Web Design">
            <a:extLst>
              <a:ext uri="{FF2B5EF4-FFF2-40B4-BE49-F238E27FC236}">
                <a16:creationId xmlns:a16="http://schemas.microsoft.com/office/drawing/2014/main" id="{FEEBDEC7-2B00-4B81-A3B1-2BB3C7AAF7E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830" y="670732"/>
            <a:ext cx="2863850" cy="2863850"/>
          </a:xfrm>
          <a:prstGeom prst="rect">
            <a:avLst/>
          </a:prstGeom>
        </p:spPr>
      </p:pic>
      <p:sp>
        <p:nvSpPr>
          <p:cNvPr id="3" name="Content Placeholder 2">
            <a:extLst>
              <a:ext uri="{FF2B5EF4-FFF2-40B4-BE49-F238E27FC236}">
                <a16:creationId xmlns:a16="http://schemas.microsoft.com/office/drawing/2014/main" id="{5C47CCEF-5C19-BC52-5F58-5AE189F380C2}"/>
              </a:ext>
            </a:extLst>
          </p:cNvPr>
          <p:cNvSpPr>
            <a:spLocks noGrp="1"/>
          </p:cNvSpPr>
          <p:nvPr>
            <p:ph idx="1"/>
          </p:nvPr>
        </p:nvSpPr>
        <p:spPr>
          <a:xfrm>
            <a:off x="5118447" y="4767660"/>
            <a:ext cx="6281873" cy="1770300"/>
          </a:xfrm>
        </p:spPr>
        <p:txBody>
          <a:bodyPr>
            <a:normAutofit/>
          </a:bodyPr>
          <a:lstStyle/>
          <a:p>
            <a:pPr marL="0" indent="0">
              <a:lnSpc>
                <a:spcPct val="110000"/>
              </a:lnSpc>
              <a:buNone/>
            </a:pPr>
            <a:r>
              <a:rPr lang="en-US" sz="1400" b="0" i="0" dirty="0">
                <a:effectLst/>
                <a:latin typeface="Times New Roman" panose="02020603050405020304" pitchFamily="18" charset="0"/>
                <a:cs typeface="Times New Roman" panose="02020603050405020304" pitchFamily="18" charset="0"/>
              </a:rPr>
              <a:t>The real time currency data is handled effectively in the Currency Management Web Application which is front-end integrated with HTML, CSS and JavaScript and rear-end managed with PHP and MySQL. It would e possible to improve on the interface by incorporating API data updates that refresh in real time and tightening the user login systems.</a:t>
            </a:r>
          </a:p>
          <a:p>
            <a:pPr marL="0" indent="0">
              <a:lnSpc>
                <a:spcPct val="110000"/>
              </a:lnSpc>
              <a:buNone/>
            </a:pPr>
            <a:r>
              <a:rPr lang="en-US" sz="1400" b="0" i="0" dirty="0">
                <a:effectLst/>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50DE14D-4F72-65E2-EDA9-2EBE936C0EE9}"/>
              </a:ext>
            </a:extLst>
          </p:cNvPr>
          <p:cNvSpPr txBox="1"/>
          <p:nvPr/>
        </p:nvSpPr>
        <p:spPr>
          <a:xfrm>
            <a:off x="4836051" y="2005954"/>
            <a:ext cx="2760133" cy="689483"/>
          </a:xfrm>
          <a:prstGeom prst="rect">
            <a:avLst/>
          </a:prstGeom>
          <a:noFill/>
        </p:spPr>
        <p:txBody>
          <a:bodyPr wrap="square" rtlCol="0">
            <a:spAutoFit/>
          </a:bodyPr>
          <a:lstStyle/>
          <a:p>
            <a:endParaRPr lang="en-US" dirty="0"/>
          </a:p>
        </p:txBody>
      </p:sp>
      <p:pic>
        <p:nvPicPr>
          <p:cNvPr id="6" name="Screen Recording 2024-11-15 125945 (2).mp4">
            <a:hlinkClick r:id="" action="ppaction://media"/>
            <a:extLst>
              <a:ext uri="{FF2B5EF4-FFF2-40B4-BE49-F238E27FC236}">
                <a16:creationId xmlns:a16="http://schemas.microsoft.com/office/drawing/2014/main" id="{F101511C-EF42-1752-0689-C411BF2301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48405" y="211959"/>
            <a:ext cx="7158975" cy="4006416"/>
          </a:xfrm>
          <a:prstGeom prst="rect">
            <a:avLst/>
          </a:prstGeom>
        </p:spPr>
      </p:pic>
    </p:spTree>
    <p:extLst>
      <p:ext uri="{BB962C8B-B14F-4D97-AF65-F5344CB8AC3E}">
        <p14:creationId xmlns:p14="http://schemas.microsoft.com/office/powerpoint/2010/main" val="4190671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3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C302C-CD26-FB6C-0F66-982D2DB030A8}"/>
              </a:ext>
            </a:extLst>
          </p:cNvPr>
          <p:cNvSpPr>
            <a:spLocks noGrp="1"/>
          </p:cNvSpPr>
          <p:nvPr>
            <p:ph type="title"/>
          </p:nvPr>
        </p:nvSpPr>
        <p:spPr>
          <a:xfrm>
            <a:off x="2880485" y="841375"/>
            <a:ext cx="6230857" cy="1230570"/>
          </a:xfrm>
        </p:spPr>
        <p:txBody>
          <a:bodyPr anchor="t">
            <a:normAutofit/>
          </a:bodyPr>
          <a:lstStyle/>
          <a:p>
            <a:pPr algn="l"/>
            <a:r>
              <a:rPr lang="en-IN" sz="3600" b="1">
                <a:solidFill>
                  <a:schemeClr val="accent1"/>
                </a:solidFill>
                <a:latin typeface="Times New Roman" panose="02020603050405020304" pitchFamily="18" charset="0"/>
                <a:cs typeface="Times New Roman" panose="02020603050405020304" pitchFamily="18" charset="0"/>
              </a:rPr>
              <a:t>Reference List</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BF74EC2-8280-5FB6-0FFA-377A7994F007}"/>
              </a:ext>
            </a:extLst>
          </p:cNvPr>
          <p:cNvSpPr>
            <a:spLocks noGrp="1"/>
          </p:cNvSpPr>
          <p:nvPr>
            <p:ph idx="1"/>
          </p:nvPr>
        </p:nvSpPr>
        <p:spPr>
          <a:xfrm>
            <a:off x="2880487" y="2249046"/>
            <a:ext cx="6123783" cy="3802762"/>
          </a:xfrm>
        </p:spPr>
        <p:txBody>
          <a:bodyPr anchor="t">
            <a:normAutofit/>
          </a:bodyPr>
          <a:lstStyle/>
          <a:p>
            <a:pPr>
              <a:lnSpc>
                <a:spcPct val="110000"/>
              </a:lnSpc>
              <a:buFont typeface="Wingdings" panose="05000000000000000000" pitchFamily="2" charset="2"/>
              <a:buChar char="Ø"/>
            </a:pPr>
            <a:r>
              <a:rPr lang="en-IN" sz="1200" dirty="0" err="1">
                <a:latin typeface="Times New Roman" panose="02020603050405020304" pitchFamily="18" charset="0"/>
                <a:cs typeface="Times New Roman" panose="02020603050405020304" pitchFamily="18" charset="0"/>
              </a:rPr>
              <a:t>Odeniran</a:t>
            </a:r>
            <a:r>
              <a:rPr lang="en-IN" sz="1200" dirty="0">
                <a:latin typeface="Times New Roman" panose="02020603050405020304" pitchFamily="18" charset="0"/>
                <a:cs typeface="Times New Roman" panose="02020603050405020304" pitchFamily="18" charset="0"/>
              </a:rPr>
              <a:t>, Q., 2023. Comparative Analysis of </a:t>
            </a:r>
            <a:r>
              <a:rPr lang="en-IN" sz="1200" dirty="0" err="1">
                <a:latin typeface="Times New Roman" panose="02020603050405020304" pitchFamily="18" charset="0"/>
                <a:cs typeface="Times New Roman" panose="02020603050405020304" pitchFamily="18" charset="0"/>
              </a:rPr>
              <a:t>Fullstack</a:t>
            </a:r>
            <a:r>
              <a:rPr lang="en-IN" sz="1200" dirty="0">
                <a:latin typeface="Times New Roman" panose="02020603050405020304" pitchFamily="18" charset="0"/>
                <a:cs typeface="Times New Roman" panose="02020603050405020304" pitchFamily="18" charset="0"/>
              </a:rPr>
              <a:t> Development Technologies: Frontend, Backend and Database. Retrieved from: </a:t>
            </a:r>
            <a:r>
              <a:rPr lang="en-IN" sz="1200" dirty="0">
                <a:latin typeface="Times New Roman" panose="02020603050405020304" pitchFamily="18" charset="0"/>
                <a:cs typeface="Times New Roman" panose="02020603050405020304" pitchFamily="18" charset="0"/>
                <a:hlinkClick r:id="rId3"/>
              </a:rPr>
              <a:t>https://digitalcommons.georgiasouthern.edu/cgi/viewcontent.cgi?article=3883&amp;context=etd</a:t>
            </a:r>
            <a:r>
              <a:rPr lang="en-IN" sz="1200" dirty="0">
                <a:latin typeface="Times New Roman" panose="02020603050405020304" pitchFamily="18" charset="0"/>
                <a:cs typeface="Times New Roman" panose="02020603050405020304" pitchFamily="18" charset="0"/>
              </a:rPr>
              <a:t> [Retrieved on:25.09.2024]</a:t>
            </a:r>
          </a:p>
          <a:p>
            <a:pPr>
              <a:lnSpc>
                <a:spcPct val="110000"/>
              </a:lnSpc>
              <a:buFont typeface="Wingdings" panose="05000000000000000000" pitchFamily="2" charset="2"/>
              <a:buChar char="Ø"/>
            </a:pPr>
            <a:endParaRPr lang="en-IN" sz="12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r>
              <a:rPr lang="en-IN" sz="1200" dirty="0">
                <a:latin typeface="Times New Roman" panose="02020603050405020304" pitchFamily="18" charset="0"/>
                <a:cs typeface="Times New Roman" panose="02020603050405020304" pitchFamily="18" charset="0"/>
              </a:rPr>
              <a:t>Goh, H.A., Ho, C.K. and Abas, F.S., 2023. Front-end deep learning web apps development and deployment: a review. Applied Intelligence, 53(12), pp.15923-15945. Retrieved from:   </a:t>
            </a:r>
            <a:r>
              <a:rPr lang="en-IN" sz="1200" dirty="0">
                <a:latin typeface="Times New Roman" panose="02020603050405020304" pitchFamily="18" charset="0"/>
                <a:cs typeface="Times New Roman" panose="02020603050405020304" pitchFamily="18" charset="0"/>
                <a:hlinkClick r:id="rId4"/>
              </a:rPr>
              <a:t>https://link.springer.com/article/10.1007/s10489-022-04278-6</a:t>
            </a:r>
            <a:r>
              <a:rPr lang="en-IN" sz="1200" dirty="0">
                <a:latin typeface="Times New Roman" panose="02020603050405020304" pitchFamily="18" charset="0"/>
                <a:cs typeface="Times New Roman" panose="02020603050405020304" pitchFamily="18" charset="0"/>
              </a:rPr>
              <a:t> [Retrieved on: 25.09.2024]</a:t>
            </a:r>
          </a:p>
          <a:p>
            <a:pPr>
              <a:lnSpc>
                <a:spcPct val="110000"/>
              </a:lnSpc>
              <a:buFont typeface="Wingdings" panose="05000000000000000000" pitchFamily="2" charset="2"/>
              <a:buChar char="Ø"/>
            </a:pPr>
            <a:endParaRPr lang="en-IN" sz="1200"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r>
              <a:rPr lang="en-IN" sz="1200" dirty="0" err="1">
                <a:latin typeface="Times New Roman" panose="02020603050405020304" pitchFamily="18" charset="0"/>
                <a:cs typeface="Times New Roman" panose="02020603050405020304" pitchFamily="18" charset="0"/>
              </a:rPr>
              <a:t>Baidauletov</a:t>
            </a:r>
            <a:r>
              <a:rPr lang="en-IN" sz="1200" dirty="0">
                <a:latin typeface="Times New Roman" panose="02020603050405020304" pitchFamily="18" charset="0"/>
                <a:cs typeface="Times New Roman" panose="02020603050405020304" pitchFamily="18" charset="0"/>
              </a:rPr>
              <a:t>, D. and </a:t>
            </a:r>
            <a:r>
              <a:rPr lang="en-IN" sz="1200" dirty="0" err="1">
                <a:latin typeface="Times New Roman" panose="02020603050405020304" pitchFamily="18" charset="0"/>
                <a:cs typeface="Times New Roman" panose="02020603050405020304" pitchFamily="18" charset="0"/>
              </a:rPr>
              <a:t>Salehin</a:t>
            </a:r>
            <a:r>
              <a:rPr lang="en-IN" sz="1200" dirty="0">
                <a:latin typeface="Times New Roman" panose="02020603050405020304" pitchFamily="18" charset="0"/>
                <a:cs typeface="Times New Roman" panose="02020603050405020304" pitchFamily="18" charset="0"/>
              </a:rPr>
              <a:t>, F., 2020. Integrating Modern Front-end Methodologies and Workflow in the Context of E-commerce Systems. Retrieved from: </a:t>
            </a:r>
            <a:r>
              <a:rPr lang="en-IN" sz="1200" dirty="0">
                <a:latin typeface="Times New Roman" panose="02020603050405020304" pitchFamily="18" charset="0"/>
                <a:cs typeface="Times New Roman" panose="02020603050405020304" pitchFamily="18" charset="0"/>
                <a:hlinkClick r:id="rId5"/>
              </a:rPr>
              <a:t>https://www.theseus.fi/bitstream/handle/10024/334447/Baidauletov%20D.%20%26%20Salehin%20F.%20-%20Integrating%20Modern%20FrontEnd%20Methodologies%20and%20Workflow%20in%20the%20Context%20of%20E-Commerce.pdf?sequence=2</a:t>
            </a:r>
            <a:r>
              <a:rPr lang="en-IN" sz="1200" dirty="0">
                <a:latin typeface="Times New Roman" panose="02020603050405020304" pitchFamily="18" charset="0"/>
                <a:cs typeface="Times New Roman" panose="02020603050405020304" pitchFamily="18" charset="0"/>
              </a:rPr>
              <a:t>[Retrieved on: 25.09.2024]</a:t>
            </a:r>
          </a:p>
        </p:txBody>
      </p:sp>
    </p:spTree>
    <p:extLst>
      <p:ext uri="{BB962C8B-B14F-4D97-AF65-F5344CB8AC3E}">
        <p14:creationId xmlns:p14="http://schemas.microsoft.com/office/powerpoint/2010/main" val="2937396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3"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4"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5"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6"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7"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8"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99"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0"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1"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2"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3"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4"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5"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6"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7"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8"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9"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0"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1"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113" name="Group 112">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14" name="Rectangle 113">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5" name="Isosceles Triangle 114">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16" name="Rectangle 115">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sp useBgFill="1">
        <p:nvSpPr>
          <p:cNvPr id="118" name="Rectangle 117">
            <a:extLst>
              <a:ext uri="{FF2B5EF4-FFF2-40B4-BE49-F238E27FC236}">
                <a16:creationId xmlns:a16="http://schemas.microsoft.com/office/drawing/2014/main" id="{62704ED4-17AD-4155-82BF-349125232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94030ADA-F758-4871-82A9-A900D3A1C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1" name="Freeform 5">
              <a:extLst>
                <a:ext uri="{FF2B5EF4-FFF2-40B4-BE49-F238E27FC236}">
                  <a16:creationId xmlns:a16="http://schemas.microsoft.com/office/drawing/2014/main" id="{C03A5D77-B569-4446-A13F-5F2B66B89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2" name="Freeform 6">
              <a:extLst>
                <a:ext uri="{FF2B5EF4-FFF2-40B4-BE49-F238E27FC236}">
                  <a16:creationId xmlns:a16="http://schemas.microsoft.com/office/drawing/2014/main" id="{1910AFDB-600F-419E-B8A2-C910C91CC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3" name="Freeform 7">
              <a:extLst>
                <a:ext uri="{FF2B5EF4-FFF2-40B4-BE49-F238E27FC236}">
                  <a16:creationId xmlns:a16="http://schemas.microsoft.com/office/drawing/2014/main" id="{8BA9642D-E707-4E5C-AD56-5B4201F77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4" name="Freeform 8">
              <a:extLst>
                <a:ext uri="{FF2B5EF4-FFF2-40B4-BE49-F238E27FC236}">
                  <a16:creationId xmlns:a16="http://schemas.microsoft.com/office/drawing/2014/main" id="{6BE43368-BE27-4B0F-996B-F8020ECC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5" name="Freeform 9">
              <a:extLst>
                <a:ext uri="{FF2B5EF4-FFF2-40B4-BE49-F238E27FC236}">
                  <a16:creationId xmlns:a16="http://schemas.microsoft.com/office/drawing/2014/main" id="{1C2AFC90-DCD5-4CC4-B572-09469E8927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6" name="Freeform 10">
              <a:extLst>
                <a:ext uri="{FF2B5EF4-FFF2-40B4-BE49-F238E27FC236}">
                  <a16:creationId xmlns:a16="http://schemas.microsoft.com/office/drawing/2014/main" id="{EEC73C1F-7C9B-41BF-A454-152B90AF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7" name="Freeform 11">
              <a:extLst>
                <a:ext uri="{FF2B5EF4-FFF2-40B4-BE49-F238E27FC236}">
                  <a16:creationId xmlns:a16="http://schemas.microsoft.com/office/drawing/2014/main" id="{B9387A9D-115C-4CC5-9107-97827EFF8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8" name="Freeform 12">
              <a:extLst>
                <a:ext uri="{FF2B5EF4-FFF2-40B4-BE49-F238E27FC236}">
                  <a16:creationId xmlns:a16="http://schemas.microsoft.com/office/drawing/2014/main" id="{69CF2257-1227-45F2-8310-EF03857E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29" name="Freeform 13">
              <a:extLst>
                <a:ext uri="{FF2B5EF4-FFF2-40B4-BE49-F238E27FC236}">
                  <a16:creationId xmlns:a16="http://schemas.microsoft.com/office/drawing/2014/main" id="{914D598B-12C8-4050-872B-AB3C4790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0" name="Freeform 14">
              <a:extLst>
                <a:ext uri="{FF2B5EF4-FFF2-40B4-BE49-F238E27FC236}">
                  <a16:creationId xmlns:a16="http://schemas.microsoft.com/office/drawing/2014/main" id="{43441426-0436-4C62-93CB-7B2312119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1" name="Freeform 15">
              <a:extLst>
                <a:ext uri="{FF2B5EF4-FFF2-40B4-BE49-F238E27FC236}">
                  <a16:creationId xmlns:a16="http://schemas.microsoft.com/office/drawing/2014/main" id="{8174AF5F-E0DA-457B-9C6D-B6793C36A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2" name="Freeform 16">
              <a:extLst>
                <a:ext uri="{FF2B5EF4-FFF2-40B4-BE49-F238E27FC236}">
                  <a16:creationId xmlns:a16="http://schemas.microsoft.com/office/drawing/2014/main" id="{40D36E6D-6BFF-4FB5-9EEB-3A36B79562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3" name="Freeform 17">
              <a:extLst>
                <a:ext uri="{FF2B5EF4-FFF2-40B4-BE49-F238E27FC236}">
                  <a16:creationId xmlns:a16="http://schemas.microsoft.com/office/drawing/2014/main" id="{5159A95D-574D-4341-8A5B-5EB05EF2C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4" name="Freeform 18">
              <a:extLst>
                <a:ext uri="{FF2B5EF4-FFF2-40B4-BE49-F238E27FC236}">
                  <a16:creationId xmlns:a16="http://schemas.microsoft.com/office/drawing/2014/main" id="{CC2519B6-9E4D-48AA-8E1D-413BEEEEE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5" name="Freeform 19">
              <a:extLst>
                <a:ext uri="{FF2B5EF4-FFF2-40B4-BE49-F238E27FC236}">
                  <a16:creationId xmlns:a16="http://schemas.microsoft.com/office/drawing/2014/main" id="{91EFD00E-D9BB-4F8F-9652-1514A200A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6" name="Freeform 20">
              <a:extLst>
                <a:ext uri="{FF2B5EF4-FFF2-40B4-BE49-F238E27FC236}">
                  <a16:creationId xmlns:a16="http://schemas.microsoft.com/office/drawing/2014/main" id="{78EDA1A4-47D4-4C8C-94C1-20520CA0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7" name="Freeform 21">
              <a:extLst>
                <a:ext uri="{FF2B5EF4-FFF2-40B4-BE49-F238E27FC236}">
                  <a16:creationId xmlns:a16="http://schemas.microsoft.com/office/drawing/2014/main" id="{EF948F9B-2B64-4D46-B645-564490CD5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8" name="Freeform 22">
              <a:extLst>
                <a:ext uri="{FF2B5EF4-FFF2-40B4-BE49-F238E27FC236}">
                  <a16:creationId xmlns:a16="http://schemas.microsoft.com/office/drawing/2014/main" id="{95BA89D9-B358-4064-A9B6-44592BB971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39" name="Freeform 23">
              <a:extLst>
                <a:ext uri="{FF2B5EF4-FFF2-40B4-BE49-F238E27FC236}">
                  <a16:creationId xmlns:a16="http://schemas.microsoft.com/office/drawing/2014/main" id="{B1D008F9-9A52-429E-9615-0BB796945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141" name="Rectangle 140">
            <a:extLst>
              <a:ext uri="{FF2B5EF4-FFF2-40B4-BE49-F238E27FC236}">
                <a16:creationId xmlns:a16="http://schemas.microsoft.com/office/drawing/2014/main" id="{E4BAAF5C-577F-43DB-8ACD-EDAB5A54E6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tx2">
                  <a:alpha val="38000"/>
                </a:schemeClr>
              </a:gs>
              <a:gs pos="0">
                <a:schemeClr val="bg1">
                  <a:lumMod val="95000"/>
                  <a:alpha val="12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CF77B-75C0-93FD-F174-F43D202200BF}"/>
              </a:ext>
            </a:extLst>
          </p:cNvPr>
          <p:cNvSpPr>
            <a:spLocks noGrp="1"/>
          </p:cNvSpPr>
          <p:nvPr>
            <p:ph type="title"/>
          </p:nvPr>
        </p:nvSpPr>
        <p:spPr>
          <a:xfrm>
            <a:off x="807721" y="760830"/>
            <a:ext cx="6884244" cy="5336340"/>
          </a:xfrm>
        </p:spPr>
        <p:txBody>
          <a:bodyPr vert="horz" lIns="228600" tIns="228600" rIns="228600" bIns="0" rtlCol="0" anchor="ctr">
            <a:normAutofit/>
          </a:bodyPr>
          <a:lstStyle/>
          <a:p>
            <a:pPr algn="r">
              <a:lnSpc>
                <a:spcPct val="80000"/>
              </a:lnSpc>
            </a:pPr>
            <a:r>
              <a:rPr lang="en-US" sz="8800">
                <a:solidFill>
                  <a:schemeClr val="tx1"/>
                </a:solidFill>
              </a:rPr>
              <a:t>THANK YOU</a:t>
            </a:r>
          </a:p>
        </p:txBody>
      </p:sp>
      <p:sp>
        <p:nvSpPr>
          <p:cNvPr id="143" name="Isosceles Triangle 142">
            <a:extLst>
              <a:ext uri="{FF2B5EF4-FFF2-40B4-BE49-F238E27FC236}">
                <a16:creationId xmlns:a16="http://schemas.microsoft.com/office/drawing/2014/main" id="{78B6E08A-861F-4A1A-BCF0-69429C5A2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025316" y="3342776"/>
            <a:ext cx="200040" cy="17244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357431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4000"/>
                <a:lumMod val="116000"/>
              </a:schemeClr>
            </a:gs>
            <a:gs pos="100000">
              <a:schemeClr val="bg2">
                <a:tint val="98000"/>
                <a:shade val="86000"/>
                <a:satMod val="90000"/>
                <a:lumMod val="88000"/>
              </a:schemeClr>
            </a:gs>
          </a:gsLst>
          <a:path path="circle">
            <a:fillToRect l="50000" t="15000" r="50000" b="169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0F08744-9D7B-4693-B8D6-2A5210AE9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32">
            <a:extLst>
              <a:ext uri="{FF2B5EF4-FFF2-40B4-BE49-F238E27FC236}">
                <a16:creationId xmlns:a16="http://schemas.microsoft.com/office/drawing/2014/main" id="{5B2E630F-F386-44FA-B1A1-C10A9BF434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36127">
            <a:off x="296272" y="1026251"/>
            <a:ext cx="7298578" cy="5088488"/>
          </a:xfrm>
          <a:custGeom>
            <a:avLst/>
            <a:gdLst>
              <a:gd name="connsiteX0" fmla="*/ 0 w 6428838"/>
              <a:gd name="connsiteY0" fmla="*/ 2579031 h 5158062"/>
              <a:gd name="connsiteX1" fmla="*/ 3214419 w 6428838"/>
              <a:gd name="connsiteY1" fmla="*/ 0 h 5158062"/>
              <a:gd name="connsiteX2" fmla="*/ 6428838 w 6428838"/>
              <a:gd name="connsiteY2" fmla="*/ 2579031 h 5158062"/>
              <a:gd name="connsiteX3" fmla="*/ 3214419 w 6428838"/>
              <a:gd name="connsiteY3" fmla="*/ 5158062 h 5158062"/>
              <a:gd name="connsiteX4" fmla="*/ 0 w 6428838"/>
              <a:gd name="connsiteY4" fmla="*/ 2579031 h 5158062"/>
              <a:gd name="connsiteX0" fmla="*/ 3321 w 6432159"/>
              <a:gd name="connsiteY0" fmla="*/ 2647125 h 5226156"/>
              <a:gd name="connsiteX1" fmla="*/ 2789723 w 6432159"/>
              <a:gd name="connsiteY1" fmla="*/ 0 h 5226156"/>
              <a:gd name="connsiteX2" fmla="*/ 6432159 w 6432159"/>
              <a:gd name="connsiteY2" fmla="*/ 2647125 h 5226156"/>
              <a:gd name="connsiteX3" fmla="*/ 3217740 w 6432159"/>
              <a:gd name="connsiteY3" fmla="*/ 5226156 h 5226156"/>
              <a:gd name="connsiteX4" fmla="*/ 3321 w 6432159"/>
              <a:gd name="connsiteY4" fmla="*/ 2647125 h 5226156"/>
              <a:gd name="connsiteX0" fmla="*/ 1953 w 6566979"/>
              <a:gd name="connsiteY0" fmla="*/ 2695803 h 5226224"/>
              <a:gd name="connsiteX1" fmla="*/ 2924543 w 6566979"/>
              <a:gd name="connsiteY1" fmla="*/ 39 h 5226224"/>
              <a:gd name="connsiteX2" fmla="*/ 6566979 w 6566979"/>
              <a:gd name="connsiteY2" fmla="*/ 2647164 h 5226224"/>
              <a:gd name="connsiteX3" fmla="*/ 3352560 w 6566979"/>
              <a:gd name="connsiteY3" fmla="*/ 5226195 h 5226224"/>
              <a:gd name="connsiteX4" fmla="*/ 1953 w 6566979"/>
              <a:gd name="connsiteY4" fmla="*/ 2695803 h 5226224"/>
              <a:gd name="connsiteX0" fmla="*/ 8982 w 6574008"/>
              <a:gd name="connsiteY0" fmla="*/ 2695803 h 5226313"/>
              <a:gd name="connsiteX1" fmla="*/ 2931572 w 6574008"/>
              <a:gd name="connsiteY1" fmla="*/ 39 h 5226313"/>
              <a:gd name="connsiteX2" fmla="*/ 6574008 w 6574008"/>
              <a:gd name="connsiteY2" fmla="*/ 2647164 h 5226313"/>
              <a:gd name="connsiteX3" fmla="*/ 3359589 w 6574008"/>
              <a:gd name="connsiteY3" fmla="*/ 5226195 h 5226313"/>
              <a:gd name="connsiteX4" fmla="*/ 8982 w 6574008"/>
              <a:gd name="connsiteY4" fmla="*/ 2695803 h 5226313"/>
              <a:gd name="connsiteX0" fmla="*/ 11929 w 6576955"/>
              <a:gd name="connsiteY0" fmla="*/ 2695953 h 5226463"/>
              <a:gd name="connsiteX1" fmla="*/ 2934519 w 6576955"/>
              <a:gd name="connsiteY1" fmla="*/ 189 h 5226463"/>
              <a:gd name="connsiteX2" fmla="*/ 6576955 w 6576955"/>
              <a:gd name="connsiteY2" fmla="*/ 2647314 h 5226463"/>
              <a:gd name="connsiteX3" fmla="*/ 3362536 w 6576955"/>
              <a:gd name="connsiteY3" fmla="*/ 5226345 h 5226463"/>
              <a:gd name="connsiteX4" fmla="*/ 11929 w 6576955"/>
              <a:gd name="connsiteY4" fmla="*/ 2695953 h 5226463"/>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47356"/>
              <a:gd name="connsiteX1" fmla="*/ 2931852 w 6963394"/>
              <a:gd name="connsiteY1" fmla="*/ 10033 h 5247356"/>
              <a:gd name="connsiteX2" fmla="*/ 6963394 w 6963394"/>
              <a:gd name="connsiteY2" fmla="*/ 3318639 h 5247356"/>
              <a:gd name="connsiteX3" fmla="*/ 3359869 w 6963394"/>
              <a:gd name="connsiteY3" fmla="*/ 5236189 h 5247356"/>
              <a:gd name="connsiteX4" fmla="*/ 9262 w 6963394"/>
              <a:gd name="connsiteY4" fmla="*/ 2705797 h 5247356"/>
              <a:gd name="connsiteX0" fmla="*/ 9262 w 6963394"/>
              <a:gd name="connsiteY0" fmla="*/ 2705797 h 5292159"/>
              <a:gd name="connsiteX1" fmla="*/ 2931852 w 6963394"/>
              <a:gd name="connsiteY1" fmla="*/ 10033 h 5292159"/>
              <a:gd name="connsiteX2" fmla="*/ 6963394 w 6963394"/>
              <a:gd name="connsiteY2" fmla="*/ 3318639 h 5292159"/>
              <a:gd name="connsiteX3" fmla="*/ 3359869 w 6963394"/>
              <a:gd name="connsiteY3" fmla="*/ 5236189 h 5292159"/>
              <a:gd name="connsiteX4" fmla="*/ 9262 w 6963394"/>
              <a:gd name="connsiteY4" fmla="*/ 2705797 h 5292159"/>
              <a:gd name="connsiteX0" fmla="*/ 9262 w 6963394"/>
              <a:gd name="connsiteY0" fmla="*/ 2705797 h 5259961"/>
              <a:gd name="connsiteX1" fmla="*/ 2931852 w 6963394"/>
              <a:gd name="connsiteY1" fmla="*/ 10033 h 5259961"/>
              <a:gd name="connsiteX2" fmla="*/ 6963394 w 6963394"/>
              <a:gd name="connsiteY2" fmla="*/ 3318639 h 5259961"/>
              <a:gd name="connsiteX3" fmla="*/ 3359869 w 6963394"/>
              <a:gd name="connsiteY3" fmla="*/ 5236189 h 5259961"/>
              <a:gd name="connsiteX4" fmla="*/ 9262 w 6963394"/>
              <a:gd name="connsiteY4" fmla="*/ 2705797 h 5259961"/>
              <a:gd name="connsiteX0" fmla="*/ 9557 w 7352795"/>
              <a:gd name="connsiteY0" fmla="*/ 2707501 h 5252013"/>
              <a:gd name="connsiteX1" fmla="*/ 2932147 w 7352795"/>
              <a:gd name="connsiteY1" fmla="*/ 11737 h 5252013"/>
              <a:gd name="connsiteX2" fmla="*/ 7352795 w 7352795"/>
              <a:gd name="connsiteY2" fmla="*/ 3378709 h 5252013"/>
              <a:gd name="connsiteX3" fmla="*/ 3360164 w 7352795"/>
              <a:gd name="connsiteY3" fmla="*/ 5237893 h 5252013"/>
              <a:gd name="connsiteX4" fmla="*/ 9557 w 7352795"/>
              <a:gd name="connsiteY4" fmla="*/ 2707501 h 5252013"/>
              <a:gd name="connsiteX0" fmla="*/ 8078 w 7789061"/>
              <a:gd name="connsiteY0" fmla="*/ 2744796 h 5249051"/>
              <a:gd name="connsiteX1" fmla="*/ 3368413 w 7789061"/>
              <a:gd name="connsiteY1" fmla="*/ 10121 h 5249051"/>
              <a:gd name="connsiteX2" fmla="*/ 7789061 w 7789061"/>
              <a:gd name="connsiteY2" fmla="*/ 3377093 h 5249051"/>
              <a:gd name="connsiteX3" fmla="*/ 3796430 w 7789061"/>
              <a:gd name="connsiteY3" fmla="*/ 5236277 h 5249051"/>
              <a:gd name="connsiteX4" fmla="*/ 8078 w 7789061"/>
              <a:gd name="connsiteY4" fmla="*/ 2744796 h 5249051"/>
              <a:gd name="connsiteX0" fmla="*/ 8078 w 7789061"/>
              <a:gd name="connsiteY0" fmla="*/ 2744796 h 5271741"/>
              <a:gd name="connsiteX1" fmla="*/ 3368413 w 7789061"/>
              <a:gd name="connsiteY1" fmla="*/ 10121 h 5271741"/>
              <a:gd name="connsiteX2" fmla="*/ 7789061 w 7789061"/>
              <a:gd name="connsiteY2" fmla="*/ 3377093 h 5271741"/>
              <a:gd name="connsiteX3" fmla="*/ 3796430 w 7789061"/>
              <a:gd name="connsiteY3" fmla="*/ 5236277 h 5271741"/>
              <a:gd name="connsiteX4" fmla="*/ 8078 w 7789061"/>
              <a:gd name="connsiteY4" fmla="*/ 2744796 h 5271741"/>
              <a:gd name="connsiteX0" fmla="*/ 1055 w 7782038"/>
              <a:gd name="connsiteY0" fmla="*/ 2738806 h 5438018"/>
              <a:gd name="connsiteX1" fmla="*/ 3361390 w 7782038"/>
              <a:gd name="connsiteY1" fmla="*/ 4131 h 5438018"/>
              <a:gd name="connsiteX2" fmla="*/ 7782038 w 7782038"/>
              <a:gd name="connsiteY2" fmla="*/ 3371103 h 5438018"/>
              <a:gd name="connsiteX3" fmla="*/ 3692130 w 7782038"/>
              <a:gd name="connsiteY3" fmla="*/ 5415113 h 5438018"/>
              <a:gd name="connsiteX4" fmla="*/ 1055 w 7782038"/>
              <a:gd name="connsiteY4" fmla="*/ 2738806 h 5438018"/>
              <a:gd name="connsiteX0" fmla="*/ 28883 w 7809866"/>
              <a:gd name="connsiteY0" fmla="*/ 2742147 h 5441359"/>
              <a:gd name="connsiteX1" fmla="*/ 3389218 w 7809866"/>
              <a:gd name="connsiteY1" fmla="*/ 7472 h 5441359"/>
              <a:gd name="connsiteX2" fmla="*/ 7809866 w 7809866"/>
              <a:gd name="connsiteY2" fmla="*/ 3374444 h 5441359"/>
              <a:gd name="connsiteX3" fmla="*/ 3719958 w 7809866"/>
              <a:gd name="connsiteY3" fmla="*/ 5418454 h 5441359"/>
              <a:gd name="connsiteX4" fmla="*/ 28883 w 7809866"/>
              <a:gd name="connsiteY4" fmla="*/ 2742147 h 5441359"/>
              <a:gd name="connsiteX0" fmla="*/ 36549 w 7817532"/>
              <a:gd name="connsiteY0" fmla="*/ 2751085 h 5450297"/>
              <a:gd name="connsiteX1" fmla="*/ 3396884 w 7817532"/>
              <a:gd name="connsiteY1" fmla="*/ 16410 h 5450297"/>
              <a:gd name="connsiteX2" fmla="*/ 7817532 w 7817532"/>
              <a:gd name="connsiteY2" fmla="*/ 3383382 h 5450297"/>
              <a:gd name="connsiteX3" fmla="*/ 3727624 w 7817532"/>
              <a:gd name="connsiteY3" fmla="*/ 5427392 h 5450297"/>
              <a:gd name="connsiteX4" fmla="*/ 36549 w 7817532"/>
              <a:gd name="connsiteY4" fmla="*/ 2751085 h 5450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32" h="5450297">
                <a:moveTo>
                  <a:pt x="36549" y="2751085"/>
                </a:moveTo>
                <a:cubicBezTo>
                  <a:pt x="-281221" y="925127"/>
                  <a:pt x="1526121" y="-147339"/>
                  <a:pt x="3396884" y="16410"/>
                </a:cubicBezTo>
                <a:cubicBezTo>
                  <a:pt x="5267647" y="180159"/>
                  <a:pt x="7817532" y="1453184"/>
                  <a:pt x="7817532" y="3383382"/>
                </a:cubicBezTo>
                <a:cubicBezTo>
                  <a:pt x="7700800" y="5342763"/>
                  <a:pt x="5024455" y="5532775"/>
                  <a:pt x="3727624" y="5427392"/>
                </a:cubicBezTo>
                <a:cubicBezTo>
                  <a:pt x="2430794" y="5322009"/>
                  <a:pt x="354319" y="4577043"/>
                  <a:pt x="36549" y="2751085"/>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73567C09-8B4D-49A6-A711-C44C5807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554541" y="-619573"/>
            <a:ext cx="9016699" cy="8033868"/>
          </a:xfrm>
          <a:custGeom>
            <a:avLst/>
            <a:gdLst>
              <a:gd name="connsiteX0" fmla="*/ 6078066 w 9016699"/>
              <a:gd name="connsiteY0" fmla="*/ 782055 h 8033868"/>
              <a:gd name="connsiteX1" fmla="*/ 8705208 w 9016699"/>
              <a:gd name="connsiteY1" fmla="*/ 3409197 h 8033868"/>
              <a:gd name="connsiteX2" fmla="*/ 8793057 w 9016699"/>
              <a:gd name="connsiteY2" fmla="*/ 3617452 h 8033868"/>
              <a:gd name="connsiteX3" fmla="*/ 9016699 w 9016699"/>
              <a:gd name="connsiteY3" fmla="*/ 4793120 h 8033868"/>
              <a:gd name="connsiteX4" fmla="*/ 8960084 w 9016699"/>
              <a:gd name="connsiteY4" fmla="*/ 5272709 h 8033868"/>
              <a:gd name="connsiteX5" fmla="*/ 8920563 w 9016699"/>
              <a:gd name="connsiteY5" fmla="*/ 5444162 h 8033868"/>
              <a:gd name="connsiteX6" fmla="*/ 6620466 w 9016699"/>
              <a:gd name="connsiteY6" fmla="*/ 7744259 h 8033868"/>
              <a:gd name="connsiteX7" fmla="*/ 6480006 w 9016699"/>
              <a:gd name="connsiteY7" fmla="*/ 7795347 h 8033868"/>
              <a:gd name="connsiteX8" fmla="*/ 4389696 w 9016699"/>
              <a:gd name="connsiteY8" fmla="*/ 7987178 h 8033868"/>
              <a:gd name="connsiteX9" fmla="*/ 3086984 w 9016699"/>
              <a:gd name="connsiteY9" fmla="*/ 7466023 h 8033868"/>
              <a:gd name="connsiteX10" fmla="*/ 3024300 w 9016699"/>
              <a:gd name="connsiteY10" fmla="*/ 7426965 h 8033868"/>
              <a:gd name="connsiteX11" fmla="*/ 519567 w 9016699"/>
              <a:gd name="connsiteY11" fmla="*/ 4922232 h 8033868"/>
              <a:gd name="connsiteX12" fmla="*/ 419495 w 9016699"/>
              <a:gd name="connsiteY12" fmla="*/ 4733719 h 8033868"/>
              <a:gd name="connsiteX13" fmla="*/ 3514 w 9016699"/>
              <a:gd name="connsiteY13" fmla="*/ 3245168 h 8033868"/>
              <a:gd name="connsiteX14" fmla="*/ 4193329 w 9016699"/>
              <a:gd name="connsiteY14" fmla="*/ 36108 h 8033868"/>
              <a:gd name="connsiteX15" fmla="*/ 5977677 w 9016699"/>
              <a:gd name="connsiteY15" fmla="*/ 722908 h 803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16699" h="8033868">
                <a:moveTo>
                  <a:pt x="6078066" y="782055"/>
                </a:moveTo>
                <a:lnTo>
                  <a:pt x="8705208" y="3409197"/>
                </a:lnTo>
                <a:lnTo>
                  <a:pt x="8793057" y="3617452"/>
                </a:lnTo>
                <a:cubicBezTo>
                  <a:pt x="8935615" y="3988374"/>
                  <a:pt x="9016699" y="4381324"/>
                  <a:pt x="9016699" y="4793120"/>
                </a:cubicBezTo>
                <a:cubicBezTo>
                  <a:pt x="9008675" y="4960329"/>
                  <a:pt x="8989449" y="5120121"/>
                  <a:pt x="8960084" y="5272709"/>
                </a:cubicBezTo>
                <a:lnTo>
                  <a:pt x="8920563" y="5444162"/>
                </a:lnTo>
                <a:lnTo>
                  <a:pt x="6620466" y="7744259"/>
                </a:lnTo>
                <a:lnTo>
                  <a:pt x="6480006" y="7795347"/>
                </a:lnTo>
                <a:cubicBezTo>
                  <a:pt x="5726471" y="8035167"/>
                  <a:pt x="4953020" y="8083925"/>
                  <a:pt x="4389696" y="7987178"/>
                </a:cubicBezTo>
                <a:cubicBezTo>
                  <a:pt x="4014146" y="7922680"/>
                  <a:pt x="3559510" y="7740111"/>
                  <a:pt x="3086984" y="7466023"/>
                </a:cubicBezTo>
                <a:lnTo>
                  <a:pt x="3024300" y="7426965"/>
                </a:lnTo>
                <a:lnTo>
                  <a:pt x="519567" y="4922232"/>
                </a:lnTo>
                <a:lnTo>
                  <a:pt x="419495" y="4733719"/>
                </a:lnTo>
                <a:cubicBezTo>
                  <a:pt x="181303" y="4258474"/>
                  <a:pt x="28977" y="3756361"/>
                  <a:pt x="3514" y="3245168"/>
                </a:cubicBezTo>
                <a:cubicBezTo>
                  <a:pt x="-112889" y="908287"/>
                  <a:pt x="2691131" y="-221884"/>
                  <a:pt x="4193329" y="36108"/>
                </a:cubicBezTo>
                <a:cubicBezTo>
                  <a:pt x="4662766" y="116730"/>
                  <a:pt x="5309837" y="354143"/>
                  <a:pt x="5977677" y="72290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1EDF1D-D635-A4D3-7666-356A085CE8C2}"/>
              </a:ext>
            </a:extLst>
          </p:cNvPr>
          <p:cNvSpPr>
            <a:spLocks noGrp="1"/>
          </p:cNvSpPr>
          <p:nvPr>
            <p:ph type="title"/>
          </p:nvPr>
        </p:nvSpPr>
        <p:spPr>
          <a:xfrm>
            <a:off x="807720" y="2349925"/>
            <a:ext cx="2441894" cy="2456442"/>
          </a:xfrm>
        </p:spPr>
        <p:txBody>
          <a:bodyPr>
            <a:normAutofit/>
          </a:bodyPr>
          <a:lstStyle/>
          <a:p>
            <a:pPr algn="l"/>
            <a:r>
              <a:rPr lang="en-US" sz="3200" b="1" dirty="0">
                <a:latin typeface="Times New Roman" panose="02020603050405020304" pitchFamily="18" charset="0"/>
                <a:cs typeface="Times New Roman" panose="02020603050405020304" pitchFamily="18" charset="0"/>
              </a:rPr>
              <a:t>Purpose of the Web Application</a:t>
            </a:r>
            <a:endParaRPr lang="en-IN" sz="32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9135FC-4201-D815-3606-8947CC13D1A0}"/>
              </a:ext>
            </a:extLst>
          </p:cNvPr>
          <p:cNvSpPr>
            <a:spLocks noGrp="1"/>
          </p:cNvSpPr>
          <p:nvPr>
            <p:ph idx="1"/>
          </p:nvPr>
        </p:nvSpPr>
        <p:spPr>
          <a:xfrm>
            <a:off x="4846319" y="1111249"/>
            <a:ext cx="6554001" cy="4635503"/>
          </a:xfrm>
        </p:spPr>
        <p:txBody>
          <a:bodyPr>
            <a:normAutofit/>
          </a:bodyPr>
          <a:lstStyle/>
          <a:p>
            <a:pPr marL="0" indent="0">
              <a:buNone/>
            </a:pPr>
            <a:r>
              <a:rPr lang="en-US" b="0" i="0">
                <a:effectLst/>
                <a:latin typeface="Times New Roman" panose="02020603050405020304" pitchFamily="18" charset="0"/>
                <a:cs typeface="Times New Roman" panose="02020603050405020304" pitchFamily="18" charset="0"/>
              </a:rPr>
              <a:t>The Currency Management Web Application includes current currency rates for currency tracking and management. Bearing in mind the audience as financial analysts, travelers and forex managers, the app is characterized by the opportunity of the convenient and efficient exchange rate control and adjustment to provide fast and reasonable decision-making and improved operational with the financial data.</a:t>
            </a: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98868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3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 name="Diagram 5">
            <a:extLst>
              <a:ext uri="{FF2B5EF4-FFF2-40B4-BE49-F238E27FC236}">
                <a16:creationId xmlns:a16="http://schemas.microsoft.com/office/drawing/2014/main" id="{46383CD0-3AB3-457F-0429-FC59EBF9511F}"/>
              </a:ext>
            </a:extLst>
          </p:cNvPr>
          <p:cNvGraphicFramePr/>
          <p:nvPr>
            <p:extLst>
              <p:ext uri="{D42A27DB-BD31-4B8C-83A1-F6EECF244321}">
                <p14:modId xmlns:p14="http://schemas.microsoft.com/office/powerpoint/2010/main" val="2985893190"/>
              </p:ext>
            </p:extLst>
          </p:nvPr>
        </p:nvGraphicFramePr>
        <p:xfrm>
          <a:off x="904877" y="795527"/>
          <a:ext cx="10488547" cy="119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56" name="Rectangle 105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1EE1F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B5F86E2-D863-E467-410C-64420E9964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151" r="-1" b="11173"/>
          <a:stretch/>
        </p:blipFill>
        <p:spPr bwMode="auto">
          <a:xfrm>
            <a:off x="1103257" y="2416047"/>
            <a:ext cx="4626864" cy="3346704"/>
          </a:xfrm>
          <a:prstGeom prst="rect">
            <a:avLst/>
          </a:prstGeom>
          <a:noFill/>
          <a:ln w="12700">
            <a:noFill/>
          </a:ln>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5CC4E8BC-7467-4723-EC20-3B7A7343F058}"/>
              </a:ext>
            </a:extLst>
          </p:cNvPr>
          <p:cNvGraphicFramePr>
            <a:graphicFrameLocks noGrp="1"/>
          </p:cNvGraphicFramePr>
          <p:nvPr>
            <p:ph idx="1"/>
            <p:extLst>
              <p:ext uri="{D42A27DB-BD31-4B8C-83A1-F6EECF244321}">
                <p14:modId xmlns:p14="http://schemas.microsoft.com/office/powerpoint/2010/main" val="2030603532"/>
              </p:ext>
            </p:extLst>
          </p:nvPr>
        </p:nvGraphicFramePr>
        <p:xfrm>
          <a:off x="6380703" y="2228850"/>
          <a:ext cx="5028928" cy="369966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62099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6CDC90-9E68-F36A-152D-B7EC5BBBEDB4}"/>
              </a:ext>
            </a:extLst>
          </p:cNvPr>
          <p:cNvSpPr>
            <a:spLocks noGrp="1"/>
          </p:cNvSpPr>
          <p:nvPr>
            <p:ph type="title"/>
          </p:nvPr>
        </p:nvSpPr>
        <p:spPr>
          <a:xfrm>
            <a:off x="7874928" y="1124998"/>
            <a:ext cx="3456122" cy="4589717"/>
          </a:xfrm>
        </p:spPr>
        <p:txBody>
          <a:bodyPr>
            <a:normAutofit/>
          </a:bodyPr>
          <a:lstStyle/>
          <a:p>
            <a:pPr algn="l"/>
            <a:r>
              <a:rPr lang="en-IN" sz="4800">
                <a:effectLst/>
                <a:latin typeface="Times New Roman" panose="02020603050405020304" pitchFamily="18" charset="0"/>
                <a:cs typeface="Times New Roman" panose="02020603050405020304" pitchFamily="18" charset="0"/>
              </a:rPr>
              <a:t>Overview of technology choices</a:t>
            </a:r>
            <a:br>
              <a:rPr lang="en-IN" sz="4800">
                <a:effectLst/>
                <a:latin typeface="SourceSansPro"/>
              </a:rPr>
            </a:br>
            <a:br>
              <a:rPr lang="en-IN" sz="4800">
                <a:effectLst/>
              </a:rPr>
            </a:br>
            <a:endParaRPr lang="en-US" sz="4800"/>
          </a:p>
        </p:txBody>
      </p:sp>
      <p:sp>
        <p:nvSpPr>
          <p:cNvPr id="3" name="Content Placeholder 2">
            <a:extLst>
              <a:ext uri="{FF2B5EF4-FFF2-40B4-BE49-F238E27FC236}">
                <a16:creationId xmlns:a16="http://schemas.microsoft.com/office/drawing/2014/main" id="{5062C69F-A1F6-849D-0042-2C279980C54E}"/>
              </a:ext>
            </a:extLst>
          </p:cNvPr>
          <p:cNvSpPr>
            <a:spLocks noGrp="1"/>
          </p:cNvSpPr>
          <p:nvPr>
            <p:ph idx="1"/>
          </p:nvPr>
        </p:nvSpPr>
        <p:spPr>
          <a:xfrm>
            <a:off x="589547" y="794042"/>
            <a:ext cx="6435022" cy="5248622"/>
          </a:xfrm>
        </p:spPr>
        <p:txBody>
          <a:bodyPr>
            <a:normAutofit/>
          </a:bodyPr>
          <a:lstStyle/>
          <a:p>
            <a:r>
              <a:rPr lang="en-US" sz="16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Technologies to be used in the front end as well as back end is decided upon. </a:t>
            </a:r>
          </a:p>
          <a:p>
            <a:r>
              <a:rPr lang="en-US" sz="2000" dirty="0">
                <a:latin typeface="Times New Roman" panose="02020603050405020304" pitchFamily="18" charset="0"/>
                <a:cs typeface="Times New Roman" panose="02020603050405020304" pitchFamily="18" charset="0"/>
              </a:rPr>
              <a:t>For instance, we chose HTML, CSS, JavaScript to build an intuitive user interface to display and manage currency rates, and PHP, MySQL to do the back-end form submission and storage of the currency data in the database.</a:t>
            </a:r>
          </a:p>
        </p:txBody>
      </p:sp>
    </p:spTree>
    <p:extLst>
      <p:ext uri="{BB962C8B-B14F-4D97-AF65-F5344CB8AC3E}">
        <p14:creationId xmlns:p14="http://schemas.microsoft.com/office/powerpoint/2010/main" val="16457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7" name="Group 2056">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058"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9"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0"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1"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2"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3"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4"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5"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6"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7"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8"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9"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0"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1"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2"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3"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4"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5"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6"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7"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8"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7" name="Diagram 6">
            <a:extLst>
              <a:ext uri="{FF2B5EF4-FFF2-40B4-BE49-F238E27FC236}">
                <a16:creationId xmlns:a16="http://schemas.microsoft.com/office/drawing/2014/main" id="{FD285EBC-1865-CDC5-554A-9B7CAB77A058}"/>
              </a:ext>
            </a:extLst>
          </p:cNvPr>
          <p:cNvGraphicFramePr/>
          <p:nvPr>
            <p:extLst>
              <p:ext uri="{D42A27DB-BD31-4B8C-83A1-F6EECF244321}">
                <p14:modId xmlns:p14="http://schemas.microsoft.com/office/powerpoint/2010/main" val="350390942"/>
              </p:ext>
            </p:extLst>
          </p:nvPr>
        </p:nvGraphicFramePr>
        <p:xfrm>
          <a:off x="904877" y="795527"/>
          <a:ext cx="10488547" cy="119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80" name="Rectangle 2079">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49B1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83" name="Content Placeholder 4">
            <a:extLst>
              <a:ext uri="{FF2B5EF4-FFF2-40B4-BE49-F238E27FC236}">
                <a16:creationId xmlns:a16="http://schemas.microsoft.com/office/drawing/2014/main" id="{7CAB8CA9-9C97-46C5-0088-5F2273DF8D20}"/>
              </a:ext>
            </a:extLst>
          </p:cNvPr>
          <p:cNvGraphicFramePr>
            <a:graphicFrameLocks noGrp="1"/>
          </p:cNvGraphicFramePr>
          <p:nvPr>
            <p:ph idx="1"/>
          </p:nvPr>
        </p:nvGraphicFramePr>
        <p:xfrm>
          <a:off x="5118447" y="803186"/>
          <a:ext cx="6281873" cy="52486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9" name="Picture 8" descr="A screenshot of a computer&#10;&#10;Description automatically generated">
            <a:extLst>
              <a:ext uri="{FF2B5EF4-FFF2-40B4-BE49-F238E27FC236}">
                <a16:creationId xmlns:a16="http://schemas.microsoft.com/office/drawing/2014/main" id="{07B0EE08-2E6D-62BA-E553-3DCA6D973B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3943" y="2466886"/>
            <a:ext cx="4689126" cy="3198814"/>
          </a:xfrm>
          <a:prstGeom prst="rect">
            <a:avLst/>
          </a:prstGeom>
        </p:spPr>
      </p:pic>
    </p:spTree>
    <p:extLst>
      <p:ext uri="{BB962C8B-B14F-4D97-AF65-F5344CB8AC3E}">
        <p14:creationId xmlns:p14="http://schemas.microsoft.com/office/powerpoint/2010/main" val="1776186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22" name="Rectangle 3421">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23" name="Group 3422">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424"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5"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6"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7"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8"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9"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0"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1"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2"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3"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4"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5"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6"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7"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8"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9"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0"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1"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2"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3"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4"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4" name="Diagram 3">
            <a:extLst>
              <a:ext uri="{FF2B5EF4-FFF2-40B4-BE49-F238E27FC236}">
                <a16:creationId xmlns:a16="http://schemas.microsoft.com/office/drawing/2014/main" id="{1442B567-FA0F-A631-1013-37435571BC30}"/>
              </a:ext>
            </a:extLst>
          </p:cNvPr>
          <p:cNvGraphicFramePr/>
          <p:nvPr>
            <p:extLst>
              <p:ext uri="{D42A27DB-BD31-4B8C-83A1-F6EECF244321}">
                <p14:modId xmlns:p14="http://schemas.microsoft.com/office/powerpoint/2010/main" val="2965286183"/>
              </p:ext>
            </p:extLst>
          </p:nvPr>
        </p:nvGraphicFramePr>
        <p:xfrm>
          <a:off x="904877" y="795527"/>
          <a:ext cx="10488547" cy="1190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45" name="Rectangle 344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3F778"/>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681D3A10-3C48-9CD9-5035-5B63A3E5B6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611" y="2250281"/>
            <a:ext cx="5099818" cy="3678237"/>
          </a:xfrm>
          <a:prstGeom prst="rect">
            <a:avLst/>
          </a:prstGeom>
        </p:spPr>
      </p:pic>
      <p:graphicFrame>
        <p:nvGraphicFramePr>
          <p:cNvPr id="3447" name="Content Placeholder 8">
            <a:extLst>
              <a:ext uri="{FF2B5EF4-FFF2-40B4-BE49-F238E27FC236}">
                <a16:creationId xmlns:a16="http://schemas.microsoft.com/office/drawing/2014/main" id="{A5B01805-407B-844F-BA85-7EF0345FA39D}"/>
              </a:ext>
            </a:extLst>
          </p:cNvPr>
          <p:cNvGraphicFramePr>
            <a:graphicFrameLocks noGrp="1"/>
          </p:cNvGraphicFramePr>
          <p:nvPr>
            <p:ph idx="1"/>
            <p:extLst>
              <p:ext uri="{D42A27DB-BD31-4B8C-83A1-F6EECF244321}">
                <p14:modId xmlns:p14="http://schemas.microsoft.com/office/powerpoint/2010/main" val="2821622752"/>
              </p:ext>
            </p:extLst>
          </p:nvPr>
        </p:nvGraphicFramePr>
        <p:xfrm>
          <a:off x="5723663" y="1703834"/>
          <a:ext cx="6281873" cy="52486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1769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0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1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98" name="Freeform: Shape 97">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 shot of a currency converter&#10;&#10;Description automatically generated">
            <a:extLst>
              <a:ext uri="{FF2B5EF4-FFF2-40B4-BE49-F238E27FC236}">
                <a16:creationId xmlns:a16="http://schemas.microsoft.com/office/drawing/2014/main" id="{B9486150-0BD1-EEBE-AAE9-42BBD07C3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03" y="346029"/>
            <a:ext cx="3297120" cy="3201039"/>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E4067620-50B2-2054-218E-6C7F176E4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0078" y="458525"/>
            <a:ext cx="5300659" cy="2888859"/>
          </a:xfrm>
          <a:prstGeom prst="rect">
            <a:avLst/>
          </a:prstGeom>
        </p:spPr>
      </p:pic>
      <p:graphicFrame>
        <p:nvGraphicFramePr>
          <p:cNvPr id="121" name="Content Placeholder 5">
            <a:extLst>
              <a:ext uri="{FF2B5EF4-FFF2-40B4-BE49-F238E27FC236}">
                <a16:creationId xmlns:a16="http://schemas.microsoft.com/office/drawing/2014/main" id="{6D84822E-613F-E062-CFDE-D51965F73ED7}"/>
              </a:ext>
            </a:extLst>
          </p:cNvPr>
          <p:cNvGraphicFramePr>
            <a:graphicFrameLocks noGrp="1"/>
          </p:cNvGraphicFramePr>
          <p:nvPr>
            <p:ph idx="1"/>
            <p:extLst>
              <p:ext uri="{D42A27DB-BD31-4B8C-83A1-F6EECF244321}">
                <p14:modId xmlns:p14="http://schemas.microsoft.com/office/powerpoint/2010/main" val="1717157065"/>
              </p:ext>
            </p:extLst>
          </p:nvPr>
        </p:nvGraphicFramePr>
        <p:xfrm>
          <a:off x="7917058" y="431111"/>
          <a:ext cx="5681842" cy="55980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0" name="Diagram 9">
            <a:extLst>
              <a:ext uri="{FF2B5EF4-FFF2-40B4-BE49-F238E27FC236}">
                <a16:creationId xmlns:a16="http://schemas.microsoft.com/office/drawing/2014/main" id="{8CDCD1FC-2650-3CAB-DFAC-3E7CE37271A8}"/>
              </a:ext>
            </a:extLst>
          </p:cNvPr>
          <p:cNvGraphicFramePr/>
          <p:nvPr>
            <p:extLst>
              <p:ext uri="{D42A27DB-BD31-4B8C-83A1-F6EECF244321}">
                <p14:modId xmlns:p14="http://schemas.microsoft.com/office/powerpoint/2010/main" val="4228888174"/>
              </p:ext>
            </p:extLst>
          </p:nvPr>
        </p:nvGraphicFramePr>
        <p:xfrm>
          <a:off x="816679" y="4734143"/>
          <a:ext cx="7676969" cy="17703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32281920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398E8958-A0BD-4366-8F61-3A496C51C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D445862C-E73D-4EFB-9DD5-8A5E3473E1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1" name="Freeform 5">
              <a:extLst>
                <a:ext uri="{FF2B5EF4-FFF2-40B4-BE49-F238E27FC236}">
                  <a16:creationId xmlns:a16="http://schemas.microsoft.com/office/drawing/2014/main" id="{D2676ED1-2492-46B6-88D6-C9ED257B7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6">
              <a:extLst>
                <a:ext uri="{FF2B5EF4-FFF2-40B4-BE49-F238E27FC236}">
                  <a16:creationId xmlns:a16="http://schemas.microsoft.com/office/drawing/2014/main" id="{58A42DCC-C6BA-4B68-9FC4-FEE653997B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7">
              <a:extLst>
                <a:ext uri="{FF2B5EF4-FFF2-40B4-BE49-F238E27FC236}">
                  <a16:creationId xmlns:a16="http://schemas.microsoft.com/office/drawing/2014/main" id="{F81ED05C-778D-41F3-9C0E-6DE1D668A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8">
              <a:extLst>
                <a:ext uri="{FF2B5EF4-FFF2-40B4-BE49-F238E27FC236}">
                  <a16:creationId xmlns:a16="http://schemas.microsoft.com/office/drawing/2014/main" id="{EE063861-F6FC-4CC1-A77E-5993E5E252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9">
              <a:extLst>
                <a:ext uri="{FF2B5EF4-FFF2-40B4-BE49-F238E27FC236}">
                  <a16:creationId xmlns:a16="http://schemas.microsoft.com/office/drawing/2014/main" id="{7E1DA2FC-6137-4EC4-B9F4-72264C39D4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
              <a:extLst>
                <a:ext uri="{FF2B5EF4-FFF2-40B4-BE49-F238E27FC236}">
                  <a16:creationId xmlns:a16="http://schemas.microsoft.com/office/drawing/2014/main" id="{BFE9E3A7-993F-401D-8B16-53BFC6FA2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11">
              <a:extLst>
                <a:ext uri="{FF2B5EF4-FFF2-40B4-BE49-F238E27FC236}">
                  <a16:creationId xmlns:a16="http://schemas.microsoft.com/office/drawing/2014/main" id="{23757125-5D70-4D7A-B223-2FFC51F5B3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12">
              <a:extLst>
                <a:ext uri="{FF2B5EF4-FFF2-40B4-BE49-F238E27FC236}">
                  <a16:creationId xmlns:a16="http://schemas.microsoft.com/office/drawing/2014/main" id="{03C4207E-9457-436F-B9A0-C3CAEBF816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3">
              <a:extLst>
                <a:ext uri="{FF2B5EF4-FFF2-40B4-BE49-F238E27FC236}">
                  <a16:creationId xmlns:a16="http://schemas.microsoft.com/office/drawing/2014/main" id="{64EE9697-E49F-4E62-8318-9E2DBC6E7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4">
              <a:extLst>
                <a:ext uri="{FF2B5EF4-FFF2-40B4-BE49-F238E27FC236}">
                  <a16:creationId xmlns:a16="http://schemas.microsoft.com/office/drawing/2014/main" id="{0800120F-70F4-4696-BAFB-BBC0BC576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5">
              <a:extLst>
                <a:ext uri="{FF2B5EF4-FFF2-40B4-BE49-F238E27FC236}">
                  <a16:creationId xmlns:a16="http://schemas.microsoft.com/office/drawing/2014/main" id="{8D1E1ADB-5BAA-49F4-BE24-044E941043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9D410413-BDE6-4A4E-930A-0ACBBF8CD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7">
              <a:extLst>
                <a:ext uri="{FF2B5EF4-FFF2-40B4-BE49-F238E27FC236}">
                  <a16:creationId xmlns:a16="http://schemas.microsoft.com/office/drawing/2014/main" id="{0EBF657D-5B37-4F84-8833-C569EAB904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8">
              <a:extLst>
                <a:ext uri="{FF2B5EF4-FFF2-40B4-BE49-F238E27FC236}">
                  <a16:creationId xmlns:a16="http://schemas.microsoft.com/office/drawing/2014/main" id="{A2DBF00E-BE35-44EC-A95B-8B2EE9233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9">
              <a:extLst>
                <a:ext uri="{FF2B5EF4-FFF2-40B4-BE49-F238E27FC236}">
                  <a16:creationId xmlns:a16="http://schemas.microsoft.com/office/drawing/2014/main" id="{BA2C8141-5135-467E-B940-D3836B16E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20">
              <a:extLst>
                <a:ext uri="{FF2B5EF4-FFF2-40B4-BE49-F238E27FC236}">
                  <a16:creationId xmlns:a16="http://schemas.microsoft.com/office/drawing/2014/main" id="{44991C1A-45E7-45C6-8816-BFEDFFCCB7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21">
              <a:extLst>
                <a:ext uri="{FF2B5EF4-FFF2-40B4-BE49-F238E27FC236}">
                  <a16:creationId xmlns:a16="http://schemas.microsoft.com/office/drawing/2014/main" id="{B88BEC13-903F-4318-B5AB-DC23ED2ED5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22">
              <a:extLst>
                <a:ext uri="{FF2B5EF4-FFF2-40B4-BE49-F238E27FC236}">
                  <a16:creationId xmlns:a16="http://schemas.microsoft.com/office/drawing/2014/main" id="{41E259CE-D2C5-4FBC-9FAE-5AB0BBD0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3">
              <a:extLst>
                <a:ext uri="{FF2B5EF4-FFF2-40B4-BE49-F238E27FC236}">
                  <a16:creationId xmlns:a16="http://schemas.microsoft.com/office/drawing/2014/main" id="{495CB679-05D8-44D1-8218-C52552952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4">
              <a:extLst>
                <a:ext uri="{FF2B5EF4-FFF2-40B4-BE49-F238E27FC236}">
                  <a16:creationId xmlns:a16="http://schemas.microsoft.com/office/drawing/2014/main" id="{DFCC6878-2DB4-4497-B668-E75220A20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5">
              <a:extLst>
                <a:ext uri="{FF2B5EF4-FFF2-40B4-BE49-F238E27FC236}">
                  <a16:creationId xmlns:a16="http://schemas.microsoft.com/office/drawing/2014/main" id="{36254A6B-DCFA-42AD-906C-C43E2CAE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2" name="Rectangle 121">
            <a:extLst>
              <a:ext uri="{FF2B5EF4-FFF2-40B4-BE49-F238E27FC236}">
                <a16:creationId xmlns:a16="http://schemas.microsoft.com/office/drawing/2014/main" id="{1429180E-866D-447C-A170-484000E48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22">
            <a:extLst>
              <a:ext uri="{FF2B5EF4-FFF2-40B4-BE49-F238E27FC236}">
                <a16:creationId xmlns:a16="http://schemas.microsoft.com/office/drawing/2014/main" id="{FEE51AA4-287D-4CB8-8CD4-D6986106F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0177ACA7-E71A-4888-9EBD-074801D88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12458-63C3-11CC-E871-EB1AD23C2804}"/>
              </a:ext>
            </a:extLst>
          </p:cNvPr>
          <p:cNvSpPr>
            <a:spLocks noGrp="1"/>
          </p:cNvSpPr>
          <p:nvPr>
            <p:ph type="title"/>
          </p:nvPr>
        </p:nvSpPr>
        <p:spPr>
          <a:xfrm>
            <a:off x="873978" y="1718735"/>
            <a:ext cx="5767566" cy="1072378"/>
          </a:xfrm>
        </p:spPr>
        <p:txBody>
          <a:bodyPr anchor="ctr">
            <a:normAutofit/>
          </a:bodyPr>
          <a:lstStyle/>
          <a:p>
            <a:r>
              <a:rPr lang="en-US" sz="2800" b="1" i="0" dirty="0">
                <a:effectLst/>
                <a:latin typeface="Times New Roman" panose="02020603050405020304" pitchFamily="18" charset="0"/>
                <a:cs typeface="Times New Roman" panose="02020603050405020304" pitchFamily="18" charset="0"/>
              </a:rPr>
              <a:t>Test Case 4: Invalid Input Handling</a:t>
            </a:r>
            <a:endParaRPr lang="en-IN" sz="2800" b="1" dirty="0">
              <a:latin typeface="Times New Roman" panose="02020603050405020304" pitchFamily="18" charset="0"/>
              <a:cs typeface="Times New Roman" panose="02020603050405020304" pitchFamily="18" charset="0"/>
            </a:endParaRPr>
          </a:p>
        </p:txBody>
      </p:sp>
      <p:graphicFrame>
        <p:nvGraphicFramePr>
          <p:cNvPr id="8" name="Content Placeholder 7">
            <a:extLst>
              <a:ext uri="{FF2B5EF4-FFF2-40B4-BE49-F238E27FC236}">
                <a16:creationId xmlns:a16="http://schemas.microsoft.com/office/drawing/2014/main" id="{0F0DA171-6717-CEC5-193E-B01CF5CE2DF6}"/>
              </a:ext>
            </a:extLst>
          </p:cNvPr>
          <p:cNvGraphicFramePr>
            <a:graphicFrameLocks noGrp="1"/>
          </p:cNvGraphicFramePr>
          <p:nvPr>
            <p:ph idx="1"/>
            <p:extLst>
              <p:ext uri="{D42A27DB-BD31-4B8C-83A1-F6EECF244321}">
                <p14:modId xmlns:p14="http://schemas.microsoft.com/office/powerpoint/2010/main" val="1910270004"/>
              </p:ext>
            </p:extLst>
          </p:nvPr>
        </p:nvGraphicFramePr>
        <p:xfrm>
          <a:off x="873102" y="2789239"/>
          <a:ext cx="5768442" cy="2683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8" name="Rectangle 97">
            <a:extLst>
              <a:ext uri="{FF2B5EF4-FFF2-40B4-BE49-F238E27FC236}">
                <a16:creationId xmlns:a16="http://schemas.microsoft.com/office/drawing/2014/main" id="{B2DF6337-9683-4A06-B3D5-CB22C7F4F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862" y="-6706"/>
            <a:ext cx="4642138"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urrency converter&#10;&#10;Description automatically generated">
            <a:extLst>
              <a:ext uri="{FF2B5EF4-FFF2-40B4-BE49-F238E27FC236}">
                <a16:creationId xmlns:a16="http://schemas.microsoft.com/office/drawing/2014/main" id="{F02F7D45-64A2-6A75-4BDC-9D2C53C99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76652" y="1007708"/>
            <a:ext cx="3990545" cy="4851727"/>
          </a:xfrm>
          <a:prstGeom prst="rect">
            <a:avLst/>
          </a:prstGeom>
        </p:spPr>
      </p:pic>
    </p:spTree>
    <p:extLst>
      <p:ext uri="{BB962C8B-B14F-4D97-AF65-F5344CB8AC3E}">
        <p14:creationId xmlns:p14="http://schemas.microsoft.com/office/powerpoint/2010/main" val="203694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398E8958-A0BD-4366-8F61-3A496C51C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D445862C-E73D-4EFB-9DD5-8A5E3473E1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3" name="Freeform 5">
              <a:extLst>
                <a:ext uri="{FF2B5EF4-FFF2-40B4-BE49-F238E27FC236}">
                  <a16:creationId xmlns:a16="http://schemas.microsoft.com/office/drawing/2014/main" id="{D2676ED1-2492-46B6-88D6-C9ED257B7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6">
              <a:extLst>
                <a:ext uri="{FF2B5EF4-FFF2-40B4-BE49-F238E27FC236}">
                  <a16:creationId xmlns:a16="http://schemas.microsoft.com/office/drawing/2014/main" id="{58A42DCC-C6BA-4B68-9FC4-FEE653997B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7">
              <a:extLst>
                <a:ext uri="{FF2B5EF4-FFF2-40B4-BE49-F238E27FC236}">
                  <a16:creationId xmlns:a16="http://schemas.microsoft.com/office/drawing/2014/main" id="{F81ED05C-778D-41F3-9C0E-6DE1D668A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8">
              <a:extLst>
                <a:ext uri="{FF2B5EF4-FFF2-40B4-BE49-F238E27FC236}">
                  <a16:creationId xmlns:a16="http://schemas.microsoft.com/office/drawing/2014/main" id="{EE063861-F6FC-4CC1-A77E-5993E5E252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9">
              <a:extLst>
                <a:ext uri="{FF2B5EF4-FFF2-40B4-BE49-F238E27FC236}">
                  <a16:creationId xmlns:a16="http://schemas.microsoft.com/office/drawing/2014/main" id="{7E1DA2FC-6137-4EC4-B9F4-72264C39D4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0">
              <a:extLst>
                <a:ext uri="{FF2B5EF4-FFF2-40B4-BE49-F238E27FC236}">
                  <a16:creationId xmlns:a16="http://schemas.microsoft.com/office/drawing/2014/main" id="{BFE9E3A7-993F-401D-8B16-53BFC6FA2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
              <a:extLst>
                <a:ext uri="{FF2B5EF4-FFF2-40B4-BE49-F238E27FC236}">
                  <a16:creationId xmlns:a16="http://schemas.microsoft.com/office/drawing/2014/main" id="{23757125-5D70-4D7A-B223-2FFC51F5B3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2">
              <a:extLst>
                <a:ext uri="{FF2B5EF4-FFF2-40B4-BE49-F238E27FC236}">
                  <a16:creationId xmlns:a16="http://schemas.microsoft.com/office/drawing/2014/main" id="{03C4207E-9457-436F-B9A0-C3CAEBF816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3">
              <a:extLst>
                <a:ext uri="{FF2B5EF4-FFF2-40B4-BE49-F238E27FC236}">
                  <a16:creationId xmlns:a16="http://schemas.microsoft.com/office/drawing/2014/main" id="{64EE9697-E49F-4E62-8318-9E2DBC6E7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14">
              <a:extLst>
                <a:ext uri="{FF2B5EF4-FFF2-40B4-BE49-F238E27FC236}">
                  <a16:creationId xmlns:a16="http://schemas.microsoft.com/office/drawing/2014/main" id="{0800120F-70F4-4696-BAFB-BBC0BC576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15">
              <a:extLst>
                <a:ext uri="{FF2B5EF4-FFF2-40B4-BE49-F238E27FC236}">
                  <a16:creationId xmlns:a16="http://schemas.microsoft.com/office/drawing/2014/main" id="{8D1E1ADB-5BAA-49F4-BE24-044E941043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9D410413-BDE6-4A4E-930A-0ACBBF8CD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17">
              <a:extLst>
                <a:ext uri="{FF2B5EF4-FFF2-40B4-BE49-F238E27FC236}">
                  <a16:creationId xmlns:a16="http://schemas.microsoft.com/office/drawing/2014/main" id="{0EBF657D-5B37-4F84-8833-C569EAB904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18">
              <a:extLst>
                <a:ext uri="{FF2B5EF4-FFF2-40B4-BE49-F238E27FC236}">
                  <a16:creationId xmlns:a16="http://schemas.microsoft.com/office/drawing/2014/main" id="{A2DBF00E-BE35-44EC-A95B-8B2EE9233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Freeform 19">
              <a:extLst>
                <a:ext uri="{FF2B5EF4-FFF2-40B4-BE49-F238E27FC236}">
                  <a16:creationId xmlns:a16="http://schemas.microsoft.com/office/drawing/2014/main" id="{BA2C8141-5135-467E-B940-D3836B16E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Freeform 20">
              <a:extLst>
                <a:ext uri="{FF2B5EF4-FFF2-40B4-BE49-F238E27FC236}">
                  <a16:creationId xmlns:a16="http://schemas.microsoft.com/office/drawing/2014/main" id="{44991C1A-45E7-45C6-8816-BFEDFFCCB7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Freeform 21">
              <a:extLst>
                <a:ext uri="{FF2B5EF4-FFF2-40B4-BE49-F238E27FC236}">
                  <a16:creationId xmlns:a16="http://schemas.microsoft.com/office/drawing/2014/main" id="{B88BEC13-903F-4318-B5AB-DC23ED2ED5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Freeform 22">
              <a:extLst>
                <a:ext uri="{FF2B5EF4-FFF2-40B4-BE49-F238E27FC236}">
                  <a16:creationId xmlns:a16="http://schemas.microsoft.com/office/drawing/2014/main" id="{41E259CE-D2C5-4FBC-9FAE-5AB0BBD0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Freeform 23">
              <a:extLst>
                <a:ext uri="{FF2B5EF4-FFF2-40B4-BE49-F238E27FC236}">
                  <a16:creationId xmlns:a16="http://schemas.microsoft.com/office/drawing/2014/main" id="{495CB679-05D8-44D1-8218-C52552952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Freeform 24">
              <a:extLst>
                <a:ext uri="{FF2B5EF4-FFF2-40B4-BE49-F238E27FC236}">
                  <a16:creationId xmlns:a16="http://schemas.microsoft.com/office/drawing/2014/main" id="{DFCC6878-2DB4-4497-B668-E75220A20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Freeform 25">
              <a:extLst>
                <a:ext uri="{FF2B5EF4-FFF2-40B4-BE49-F238E27FC236}">
                  <a16:creationId xmlns:a16="http://schemas.microsoft.com/office/drawing/2014/main" id="{36254A6B-DCFA-42AD-906C-C43E2CAE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5" name="Rectangle 134">
            <a:extLst>
              <a:ext uri="{FF2B5EF4-FFF2-40B4-BE49-F238E27FC236}">
                <a16:creationId xmlns:a16="http://schemas.microsoft.com/office/drawing/2014/main" id="{1429180E-866D-447C-A170-484000E48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22">
            <a:extLst>
              <a:ext uri="{FF2B5EF4-FFF2-40B4-BE49-F238E27FC236}">
                <a16:creationId xmlns:a16="http://schemas.microsoft.com/office/drawing/2014/main" id="{FEE51AA4-287D-4CB8-8CD4-D6986106F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0177ACA7-E71A-4888-9EBD-074801D88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E8442-2F3D-47A4-60E3-A027F6BA59C0}"/>
              </a:ext>
            </a:extLst>
          </p:cNvPr>
          <p:cNvSpPr>
            <a:spLocks noGrp="1"/>
          </p:cNvSpPr>
          <p:nvPr>
            <p:ph type="title"/>
          </p:nvPr>
        </p:nvSpPr>
        <p:spPr>
          <a:xfrm>
            <a:off x="873978" y="1718735"/>
            <a:ext cx="5767566" cy="1072378"/>
          </a:xfrm>
        </p:spPr>
        <p:txBody>
          <a:bodyPr anchor="ctr">
            <a:normAutofit/>
          </a:bodyPr>
          <a:lstStyle/>
          <a:p>
            <a:r>
              <a:rPr lang="en-US" sz="2500" b="1">
                <a:latin typeface="Times New Roman" panose="02020603050405020304" pitchFamily="18" charset="0"/>
                <a:cs typeface="Times New Roman" panose="02020603050405020304" pitchFamily="18" charset="0"/>
              </a:rPr>
              <a:t>Additional Testing and Dynamic Aspects</a:t>
            </a:r>
            <a:endParaRPr lang="en-IN" sz="2500" b="1">
              <a:latin typeface="Times New Roman" panose="02020603050405020304" pitchFamily="18" charset="0"/>
              <a:cs typeface="Times New Roman" panose="02020603050405020304" pitchFamily="18" charset="0"/>
            </a:endParaRPr>
          </a:p>
        </p:txBody>
      </p:sp>
      <p:sp>
        <p:nvSpPr>
          <p:cNvPr id="141" name="Rectangle 140">
            <a:extLst>
              <a:ext uri="{FF2B5EF4-FFF2-40B4-BE49-F238E27FC236}">
                <a16:creationId xmlns:a16="http://schemas.microsoft.com/office/drawing/2014/main" id="{B2DF6337-9683-4A06-B3D5-CB22C7F4F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862" y="-6706"/>
            <a:ext cx="4642138"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urrency converter&#10;&#10;Description automatically generated">
            <a:extLst>
              <a:ext uri="{FF2B5EF4-FFF2-40B4-BE49-F238E27FC236}">
                <a16:creationId xmlns:a16="http://schemas.microsoft.com/office/drawing/2014/main" id="{3CF29D66-7070-5ADE-148A-88C9136BB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652" y="907910"/>
            <a:ext cx="3990545" cy="5051323"/>
          </a:xfrm>
          <a:prstGeom prst="rect">
            <a:avLst/>
          </a:prstGeom>
        </p:spPr>
      </p:pic>
      <p:graphicFrame>
        <p:nvGraphicFramePr>
          <p:cNvPr id="6" name="Content Placeholder 5">
            <a:extLst>
              <a:ext uri="{FF2B5EF4-FFF2-40B4-BE49-F238E27FC236}">
                <a16:creationId xmlns:a16="http://schemas.microsoft.com/office/drawing/2014/main" id="{BB7FA6DB-4431-CDBC-4DCC-AEFB292F9ACA}"/>
              </a:ext>
            </a:extLst>
          </p:cNvPr>
          <p:cNvGraphicFramePr>
            <a:graphicFrameLocks noGrp="1"/>
          </p:cNvGraphicFramePr>
          <p:nvPr>
            <p:ph idx="1"/>
            <p:extLst>
              <p:ext uri="{D42A27DB-BD31-4B8C-83A1-F6EECF244321}">
                <p14:modId xmlns:p14="http://schemas.microsoft.com/office/powerpoint/2010/main" val="1085015126"/>
              </p:ext>
            </p:extLst>
          </p:nvPr>
        </p:nvGraphicFramePr>
        <p:xfrm>
          <a:off x="873102" y="2789239"/>
          <a:ext cx="5768442" cy="26836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0601993"/>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Atlas</Template>
  <TotalTime>1318</TotalTime>
  <Words>1401</Words>
  <Application>Microsoft Macintosh PowerPoint</Application>
  <PresentationFormat>Widescreen</PresentationFormat>
  <Paragraphs>77</Paragraphs>
  <Slides>13</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__GeistSans_3a0388</vt:lpstr>
      <vt:lpstr>Aptos</vt:lpstr>
      <vt:lpstr>Calibri Light</vt:lpstr>
      <vt:lpstr>Rockwell</vt:lpstr>
      <vt:lpstr>SourceSansPro</vt:lpstr>
      <vt:lpstr>Times New Roman</vt:lpstr>
      <vt:lpstr>Wingdings</vt:lpstr>
      <vt:lpstr>Atlas</vt:lpstr>
      <vt:lpstr>DEVELOPMENT OF A DYNAMIC CURRENCY MANAGEMENT WEB APPLICATION</vt:lpstr>
      <vt:lpstr>Purpose of the Web Application</vt:lpstr>
      <vt:lpstr>PowerPoint Presentation</vt:lpstr>
      <vt:lpstr>Overview of technology choices  </vt:lpstr>
      <vt:lpstr>PowerPoint Presentation</vt:lpstr>
      <vt:lpstr>PowerPoint Presentation</vt:lpstr>
      <vt:lpstr>PowerPoint Presentation</vt:lpstr>
      <vt:lpstr>Test Case 4: Invalid Input Handling</vt:lpstr>
      <vt:lpstr>Additional Testing and Dynamic Aspects</vt:lpstr>
      <vt:lpstr>Responsive Design Tests</vt:lpstr>
      <vt:lpstr>Conclusion and Screencast</vt:lpstr>
      <vt:lpstr>Reference List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Apurba Barik</dc:creator>
  <cp:lastModifiedBy>Roshan Yadav</cp:lastModifiedBy>
  <cp:revision>9</cp:revision>
  <dcterms:created xsi:type="dcterms:W3CDTF">2024-11-10T15:42:37Z</dcterms:created>
  <dcterms:modified xsi:type="dcterms:W3CDTF">2024-11-15T16:02:44Z</dcterms:modified>
</cp:coreProperties>
</file>